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wdp" ContentType="image/vnd.ms-photo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572000" cy="6400800"/>
  <p:notesSz cx="4572000" cy="64008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ns de Jong" initials="HdJ" lastIdx="9" clrIdx="0"/>
  <p:cmAuthor id="1" name="Cobie van de Ven" initials="Cv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-3270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1984248"/>
            <a:ext cx="388620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FF2C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" y="242646"/>
            <a:ext cx="2912745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4710" y="1943100"/>
            <a:ext cx="3002579" cy="3481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FFF2C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Trebuchet MS"/>
          <a:ea typeface="+mj-ea"/>
          <a:cs typeface="Trebuchet M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47.png"/><Relationship Id="rId12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5.png"/><Relationship Id="rId7" Type="http://schemas.openxmlformats.org/officeDocument/2006/relationships/image" Target="../media/image57.png"/><Relationship Id="rId12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17.png"/><Relationship Id="rId10" Type="http://schemas.microsoft.com/office/2007/relationships/hdphoto" Target="../media/hdphoto8.wdp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5.png"/><Relationship Id="rId7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microsoft.com/office/2007/relationships/hdphoto" Target="../media/hdphoto11.wdp"/><Relationship Id="rId5" Type="http://schemas.openxmlformats.org/officeDocument/2006/relationships/image" Target="../media/image17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5.png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microsoft.com/office/2007/relationships/hdphoto" Target="../media/hdphoto13.wdp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jpeg"/><Relationship Id="rId9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9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microsoft.com/office/2007/relationships/hdphoto" Target="../media/hdphoto14.wdp"/><Relationship Id="rId10" Type="http://schemas.openxmlformats.org/officeDocument/2006/relationships/image" Target="../media/image87.png"/><Relationship Id="rId4" Type="http://schemas.openxmlformats.org/officeDocument/2006/relationships/image" Target="../media/image15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microsoft.com/office/2007/relationships/hdphoto" Target="../media/hdphoto1.wdp"/><Relationship Id="rId2" Type="http://schemas.openxmlformats.org/officeDocument/2006/relationships/image" Target="../media/image9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3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5.wdp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958" y="88874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749" y="0"/>
            <a:ext cx="2043423" cy="2127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6360" y="25844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1237" y="439816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3473" y="2766390"/>
            <a:ext cx="4367992" cy="3634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9373" y="2138291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4251" y="231964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8058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41" y="416622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41" y="450330"/>
                </a:lnTo>
                <a:lnTo>
                  <a:pt x="1613941" y="416622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3793" y="1732912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03231" y="1338414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29079" y="985786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794890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976233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03994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17772" y="2138286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82641" y="231964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78757" y="3015254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42" y="1233626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42" y="1262822"/>
                </a:lnTo>
                <a:lnTo>
                  <a:pt x="693242" y="1233626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42" y="585409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42" y="629985"/>
                </a:lnTo>
                <a:lnTo>
                  <a:pt x="693242" y="585409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42" y="300487"/>
                </a:lnTo>
                <a:lnTo>
                  <a:pt x="693242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42" y="254459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42" y="269295"/>
                </a:lnTo>
                <a:lnTo>
                  <a:pt x="693242" y="254459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2778771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6" y="2960121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3448291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97680" y="63620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08869" y="410094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39531" y="22643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57200" y="5927725"/>
            <a:ext cx="1066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24200" y="5937250"/>
            <a:ext cx="12192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van</a:t>
            </a:r>
            <a:r>
              <a:rPr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8 </a:t>
            </a: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kaarten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DB8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0" y="5022850"/>
            <a:ext cx="4571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85" marR="5080" indent="-261620" algn="ctr">
              <a:lnSpc>
                <a:spcPct val="100000"/>
              </a:lnSpc>
              <a:spcBef>
                <a:spcPts val="100"/>
              </a:spcBef>
            </a:pPr>
            <a:r>
              <a:rPr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Br</a:t>
            </a: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ng </a:t>
            </a: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sprites</a:t>
            </a:r>
            <a:r>
              <a:rPr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tot</a:t>
            </a:r>
            <a:r>
              <a:rPr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leven</a:t>
            </a:r>
            <a:b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met animatie</a:t>
            </a:r>
            <a:r>
              <a:rPr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3931" y="1868792"/>
            <a:ext cx="1860948" cy="1391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3929" y="1864042"/>
            <a:ext cx="1861185" cy="1399540"/>
          </a:xfrm>
          <a:custGeom>
            <a:avLst/>
            <a:gdLst/>
            <a:ahLst/>
            <a:cxnLst/>
            <a:rect l="l" t="t" r="r" b="b"/>
            <a:pathLst>
              <a:path w="1861185" h="1399539">
                <a:moveTo>
                  <a:pt x="170853" y="0"/>
                </a:moveTo>
                <a:lnTo>
                  <a:pt x="72078" y="2669"/>
                </a:lnTo>
                <a:lnTo>
                  <a:pt x="21356" y="21355"/>
                </a:lnTo>
                <a:lnTo>
                  <a:pt x="2669" y="72073"/>
                </a:lnTo>
                <a:lnTo>
                  <a:pt x="0" y="170840"/>
                </a:lnTo>
                <a:lnTo>
                  <a:pt x="0" y="1228115"/>
                </a:lnTo>
                <a:lnTo>
                  <a:pt x="2669" y="1326882"/>
                </a:lnTo>
                <a:lnTo>
                  <a:pt x="21356" y="1377600"/>
                </a:lnTo>
                <a:lnTo>
                  <a:pt x="72078" y="1396286"/>
                </a:lnTo>
                <a:lnTo>
                  <a:pt x="170853" y="1398955"/>
                </a:lnTo>
                <a:lnTo>
                  <a:pt x="1690103" y="1398955"/>
                </a:lnTo>
                <a:lnTo>
                  <a:pt x="1788877" y="1396286"/>
                </a:lnTo>
                <a:lnTo>
                  <a:pt x="1839599" y="1377600"/>
                </a:lnTo>
                <a:lnTo>
                  <a:pt x="1858286" y="1326882"/>
                </a:lnTo>
                <a:lnTo>
                  <a:pt x="1860956" y="1228115"/>
                </a:lnTo>
                <a:lnTo>
                  <a:pt x="1860956" y="170840"/>
                </a:lnTo>
                <a:lnTo>
                  <a:pt x="1858286" y="72073"/>
                </a:lnTo>
                <a:lnTo>
                  <a:pt x="1839599" y="21355"/>
                </a:lnTo>
                <a:lnTo>
                  <a:pt x="1788877" y="2669"/>
                </a:lnTo>
                <a:lnTo>
                  <a:pt x="1690103" y="0"/>
                </a:lnTo>
                <a:lnTo>
                  <a:pt x="170853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8686" y="3407422"/>
            <a:ext cx="1868712" cy="13988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8683" y="3403472"/>
            <a:ext cx="1868805" cy="1403350"/>
          </a:xfrm>
          <a:custGeom>
            <a:avLst/>
            <a:gdLst/>
            <a:ahLst/>
            <a:cxnLst/>
            <a:rect l="l" t="t" r="r" b="b"/>
            <a:pathLst>
              <a:path w="1868805" h="1403350">
                <a:moveTo>
                  <a:pt x="171564" y="0"/>
                </a:moveTo>
                <a:lnTo>
                  <a:pt x="72378" y="2676"/>
                </a:lnTo>
                <a:lnTo>
                  <a:pt x="21445" y="21415"/>
                </a:lnTo>
                <a:lnTo>
                  <a:pt x="2680" y="72276"/>
                </a:lnTo>
                <a:lnTo>
                  <a:pt x="0" y="171323"/>
                </a:lnTo>
                <a:lnTo>
                  <a:pt x="0" y="1231519"/>
                </a:lnTo>
                <a:lnTo>
                  <a:pt x="2680" y="1330565"/>
                </a:lnTo>
                <a:lnTo>
                  <a:pt x="21445" y="1381426"/>
                </a:lnTo>
                <a:lnTo>
                  <a:pt x="72378" y="1400165"/>
                </a:lnTo>
                <a:lnTo>
                  <a:pt x="171564" y="1402842"/>
                </a:lnTo>
                <a:lnTo>
                  <a:pt x="1697151" y="1402842"/>
                </a:lnTo>
                <a:lnTo>
                  <a:pt x="1796337" y="1400165"/>
                </a:lnTo>
                <a:lnTo>
                  <a:pt x="1847270" y="1381426"/>
                </a:lnTo>
                <a:lnTo>
                  <a:pt x="1866035" y="1330565"/>
                </a:lnTo>
                <a:lnTo>
                  <a:pt x="1868716" y="1231519"/>
                </a:lnTo>
                <a:lnTo>
                  <a:pt x="1868716" y="171323"/>
                </a:lnTo>
                <a:lnTo>
                  <a:pt x="1866035" y="72276"/>
                </a:lnTo>
                <a:lnTo>
                  <a:pt x="1847270" y="21415"/>
                </a:lnTo>
                <a:lnTo>
                  <a:pt x="1796337" y="2676"/>
                </a:lnTo>
                <a:lnTo>
                  <a:pt x="1697151" y="0"/>
                </a:lnTo>
                <a:lnTo>
                  <a:pt x="17156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74747" y="3403485"/>
            <a:ext cx="1868716" cy="14008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74747" y="3403472"/>
            <a:ext cx="1868805" cy="1403350"/>
          </a:xfrm>
          <a:custGeom>
            <a:avLst/>
            <a:gdLst/>
            <a:ahLst/>
            <a:cxnLst/>
            <a:rect l="l" t="t" r="r" b="b"/>
            <a:pathLst>
              <a:path w="1868804" h="1403350">
                <a:moveTo>
                  <a:pt x="171564" y="0"/>
                </a:moveTo>
                <a:lnTo>
                  <a:pt x="72378" y="2676"/>
                </a:lnTo>
                <a:lnTo>
                  <a:pt x="21445" y="21415"/>
                </a:lnTo>
                <a:lnTo>
                  <a:pt x="2680" y="72276"/>
                </a:lnTo>
                <a:lnTo>
                  <a:pt x="0" y="171323"/>
                </a:lnTo>
                <a:lnTo>
                  <a:pt x="0" y="1231519"/>
                </a:lnTo>
                <a:lnTo>
                  <a:pt x="2680" y="1330565"/>
                </a:lnTo>
                <a:lnTo>
                  <a:pt x="21445" y="1381426"/>
                </a:lnTo>
                <a:lnTo>
                  <a:pt x="72378" y="1400165"/>
                </a:lnTo>
                <a:lnTo>
                  <a:pt x="171564" y="1402842"/>
                </a:lnTo>
                <a:lnTo>
                  <a:pt x="1697151" y="1402842"/>
                </a:lnTo>
                <a:lnTo>
                  <a:pt x="1796337" y="1400165"/>
                </a:lnTo>
                <a:lnTo>
                  <a:pt x="1847270" y="1381426"/>
                </a:lnTo>
                <a:lnTo>
                  <a:pt x="1866035" y="1330565"/>
                </a:lnTo>
                <a:lnTo>
                  <a:pt x="1868716" y="1231519"/>
                </a:lnTo>
                <a:lnTo>
                  <a:pt x="1868716" y="171323"/>
                </a:lnTo>
                <a:lnTo>
                  <a:pt x="1866035" y="72276"/>
                </a:lnTo>
                <a:lnTo>
                  <a:pt x="1847270" y="21415"/>
                </a:lnTo>
                <a:lnTo>
                  <a:pt x="1796337" y="2676"/>
                </a:lnTo>
                <a:lnTo>
                  <a:pt x="1697151" y="0"/>
                </a:lnTo>
                <a:lnTo>
                  <a:pt x="17156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82520" y="1865287"/>
            <a:ext cx="1860943" cy="13932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82520" y="1864042"/>
            <a:ext cx="1861185" cy="1399540"/>
          </a:xfrm>
          <a:custGeom>
            <a:avLst/>
            <a:gdLst/>
            <a:ahLst/>
            <a:cxnLst/>
            <a:rect l="l" t="t" r="r" b="b"/>
            <a:pathLst>
              <a:path w="1861185" h="1399539">
                <a:moveTo>
                  <a:pt x="170853" y="0"/>
                </a:moveTo>
                <a:lnTo>
                  <a:pt x="72078" y="2669"/>
                </a:lnTo>
                <a:lnTo>
                  <a:pt x="21356" y="21355"/>
                </a:lnTo>
                <a:lnTo>
                  <a:pt x="2669" y="72073"/>
                </a:lnTo>
                <a:lnTo>
                  <a:pt x="0" y="170840"/>
                </a:lnTo>
                <a:lnTo>
                  <a:pt x="0" y="1228115"/>
                </a:lnTo>
                <a:lnTo>
                  <a:pt x="2669" y="1326882"/>
                </a:lnTo>
                <a:lnTo>
                  <a:pt x="21356" y="1377600"/>
                </a:lnTo>
                <a:lnTo>
                  <a:pt x="72078" y="1396286"/>
                </a:lnTo>
                <a:lnTo>
                  <a:pt x="170853" y="1398955"/>
                </a:lnTo>
                <a:lnTo>
                  <a:pt x="1690103" y="1398955"/>
                </a:lnTo>
                <a:lnTo>
                  <a:pt x="1788877" y="1396286"/>
                </a:lnTo>
                <a:lnTo>
                  <a:pt x="1839599" y="1377600"/>
                </a:lnTo>
                <a:lnTo>
                  <a:pt x="1858286" y="1326882"/>
                </a:lnTo>
                <a:lnTo>
                  <a:pt x="1860956" y="1228115"/>
                </a:lnTo>
                <a:lnTo>
                  <a:pt x="1860956" y="170840"/>
                </a:lnTo>
                <a:lnTo>
                  <a:pt x="1858286" y="72073"/>
                </a:lnTo>
                <a:lnTo>
                  <a:pt x="1839599" y="21355"/>
                </a:lnTo>
                <a:lnTo>
                  <a:pt x="1788877" y="2669"/>
                </a:lnTo>
                <a:lnTo>
                  <a:pt x="1690103" y="0"/>
                </a:lnTo>
                <a:lnTo>
                  <a:pt x="170853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0" y="790575"/>
            <a:ext cx="45720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0" algn="ctr">
              <a:lnSpc>
                <a:spcPct val="100000"/>
              </a:lnSpc>
              <a:spcBef>
                <a:spcPts val="100"/>
              </a:spcBef>
            </a:pPr>
            <a:r>
              <a:rPr lang="nl-NL" dirty="0" smtClean="0"/>
              <a:t>Animeer</a:t>
            </a:r>
            <a:r>
              <a:rPr dirty="0" smtClean="0"/>
              <a:t> </a:t>
            </a:r>
            <a:r>
              <a:rPr lang="nl-NL" dirty="0" smtClean="0"/>
              <a:t>een </a:t>
            </a:r>
            <a:r>
              <a:rPr lang="nl-NL" dirty="0" err="1" smtClean="0"/>
              <a:t>sprite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Kaarten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7100"/>
            <a:ext cx="4572000" cy="1649095"/>
          </a:xfrm>
          <a:custGeom>
            <a:avLst/>
            <a:gdLst/>
            <a:ahLst/>
            <a:cxnLst/>
            <a:rect l="l" t="t" r="r" b="b"/>
            <a:pathLst>
              <a:path w="4572000" h="1649095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575674"/>
            <a:ext cx="4572000" cy="1670050"/>
          </a:xfrm>
          <a:custGeom>
            <a:avLst/>
            <a:gdLst/>
            <a:ahLst/>
            <a:cxnLst/>
            <a:rect l="l" t="t" r="r" b="b"/>
            <a:pathLst>
              <a:path w="4572000" h="1670050">
                <a:moveTo>
                  <a:pt x="0" y="1669897"/>
                </a:moveTo>
                <a:lnTo>
                  <a:pt x="4572000" y="1669897"/>
                </a:lnTo>
                <a:lnTo>
                  <a:pt x="4572000" y="0"/>
                </a:lnTo>
                <a:lnTo>
                  <a:pt x="0" y="0"/>
                </a:lnTo>
                <a:lnTo>
                  <a:pt x="0" y="166989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56297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4203700" cy="5911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Glijd van punt naar punt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dirty="0">
                <a:latin typeface="Trebuchet MS"/>
                <a:cs typeface="Trebuchet MS"/>
              </a:rPr>
              <a:t>scratch.mit.edu</a:t>
            </a:r>
          </a:p>
        </p:txBody>
      </p:sp>
      <p:sp>
        <p:nvSpPr>
          <p:cNvPr id="12" name="object 12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82392" y="2096884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sprite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59760" y="1605165"/>
            <a:ext cx="412394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9760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2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12125" y="1558925"/>
            <a:ext cx="712457" cy="5383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2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22400" y="2107082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Nebula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5134" y="2100579"/>
            <a:ext cx="990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3976" y="1605165"/>
            <a:ext cx="412394" cy="412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976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1404" y="1561617"/>
            <a:ext cx="712470" cy="5765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632200" y="2107082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Rocketship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92450" y="3200400"/>
            <a:ext cx="1295400" cy="8951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het startpunt.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nl-NL" sz="900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 ander punt om naar toe te glijden.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nl-NL" sz="900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het eindpunt.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62454" y="3339210"/>
            <a:ext cx="718820" cy="114300"/>
          </a:xfrm>
          <a:custGeom>
            <a:avLst/>
            <a:gdLst/>
            <a:ahLst/>
            <a:cxnLst/>
            <a:rect l="l" t="t" r="r" b="b"/>
            <a:pathLst>
              <a:path w="718819" h="114300">
                <a:moveTo>
                  <a:pt x="718566" y="0"/>
                </a:moveTo>
                <a:lnTo>
                  <a:pt x="511695" y="114300"/>
                </a:lnTo>
                <a:lnTo>
                  <a:pt x="0" y="11430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94774" y="3702748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286766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04414" y="3953700"/>
            <a:ext cx="274320" cy="38100"/>
          </a:xfrm>
          <a:custGeom>
            <a:avLst/>
            <a:gdLst/>
            <a:ahLst/>
            <a:cxnLst/>
            <a:rect l="l" t="t" r="r" b="b"/>
            <a:pathLst>
              <a:path w="274319" h="38100">
                <a:moveTo>
                  <a:pt x="274066" y="38100"/>
                </a:moveTo>
                <a:lnTo>
                  <a:pt x="144246" y="0"/>
                </a:ln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5092700"/>
            <a:ext cx="4572000" cy="1308100"/>
          </a:xfrm>
          <a:custGeom>
            <a:avLst/>
            <a:gdLst/>
            <a:ahLst/>
            <a:cxnLst/>
            <a:rect l="l" t="t" r="r" b="b"/>
            <a:pathLst>
              <a:path w="4572000" h="1308100">
                <a:moveTo>
                  <a:pt x="0" y="1308100"/>
                </a:moveTo>
                <a:lnTo>
                  <a:pt x="4572000" y="1308100"/>
                </a:lnTo>
                <a:lnTo>
                  <a:pt x="4572000" y="0"/>
                </a:lnTo>
                <a:lnTo>
                  <a:pt x="0" y="0"/>
                </a:lnTo>
                <a:lnTo>
                  <a:pt x="0" y="13081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5092700"/>
            <a:ext cx="4572000" cy="12700"/>
          </a:xfrm>
          <a:custGeom>
            <a:avLst/>
            <a:gdLst/>
            <a:ahLst/>
            <a:cxnLst/>
            <a:rect l="l" t="t" r="r" b="b"/>
            <a:pathLst>
              <a:path w="4572000" h="12700">
                <a:moveTo>
                  <a:pt x="0" y="12700"/>
                </a:moveTo>
                <a:lnTo>
                  <a:pt x="4572000" y="12700"/>
                </a:lnTo>
                <a:lnTo>
                  <a:pt x="4572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6487" y="5484572"/>
            <a:ext cx="1323340" cy="657225"/>
          </a:xfrm>
          <a:custGeom>
            <a:avLst/>
            <a:gdLst/>
            <a:ahLst/>
            <a:cxnLst/>
            <a:rect l="l" t="t" r="r" b="b"/>
            <a:pathLst>
              <a:path w="1323339" h="6572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0859"/>
                </a:lnTo>
                <a:lnTo>
                  <a:pt x="1190" y="624913"/>
                </a:lnTo>
                <a:lnTo>
                  <a:pt x="9525" y="647534"/>
                </a:lnTo>
                <a:lnTo>
                  <a:pt x="32146" y="655869"/>
                </a:lnTo>
                <a:lnTo>
                  <a:pt x="76200" y="657059"/>
                </a:lnTo>
                <a:lnTo>
                  <a:pt x="1246847" y="657059"/>
                </a:lnTo>
                <a:lnTo>
                  <a:pt x="1290901" y="655869"/>
                </a:lnTo>
                <a:lnTo>
                  <a:pt x="1313522" y="647534"/>
                </a:lnTo>
                <a:lnTo>
                  <a:pt x="1321857" y="624913"/>
                </a:lnTo>
                <a:lnTo>
                  <a:pt x="1323047" y="580859"/>
                </a:lnTo>
                <a:lnTo>
                  <a:pt x="1323047" y="76200"/>
                </a:lnTo>
                <a:lnTo>
                  <a:pt x="1321857" y="32146"/>
                </a:lnTo>
                <a:lnTo>
                  <a:pt x="1313522" y="9525"/>
                </a:lnTo>
                <a:lnTo>
                  <a:pt x="1290901" y="1190"/>
                </a:lnTo>
                <a:lnTo>
                  <a:pt x="1246847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5887" y="5489498"/>
            <a:ext cx="817587" cy="6437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5892" y="5489498"/>
            <a:ext cx="817880" cy="643890"/>
          </a:xfrm>
          <a:custGeom>
            <a:avLst/>
            <a:gdLst/>
            <a:ahLst/>
            <a:cxnLst/>
            <a:rect l="l" t="t" r="r" b="b"/>
            <a:pathLst>
              <a:path w="817880" h="643889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741387" y="643737"/>
                </a:lnTo>
                <a:lnTo>
                  <a:pt x="785441" y="642546"/>
                </a:lnTo>
                <a:lnTo>
                  <a:pt x="808062" y="634212"/>
                </a:lnTo>
                <a:lnTo>
                  <a:pt x="816397" y="611590"/>
                </a:lnTo>
                <a:lnTo>
                  <a:pt x="817587" y="567537"/>
                </a:lnTo>
                <a:lnTo>
                  <a:pt x="817587" y="76199"/>
                </a:lnTo>
                <a:lnTo>
                  <a:pt x="816397" y="32146"/>
                </a:lnTo>
                <a:lnTo>
                  <a:pt x="808062" y="9524"/>
                </a:lnTo>
                <a:lnTo>
                  <a:pt x="785441" y="1190"/>
                </a:lnTo>
                <a:lnTo>
                  <a:pt x="741387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2820" y="5589981"/>
            <a:ext cx="441959" cy="436245"/>
          </a:xfrm>
          <a:custGeom>
            <a:avLst/>
            <a:gdLst/>
            <a:ahLst/>
            <a:cxnLst/>
            <a:rect l="l" t="t" r="r" b="b"/>
            <a:pathLst>
              <a:path w="441960" h="436245">
                <a:moveTo>
                  <a:pt x="0" y="0"/>
                </a:moveTo>
                <a:lnTo>
                  <a:pt x="441452" y="0"/>
                </a:lnTo>
                <a:lnTo>
                  <a:pt x="441744" y="435825"/>
                </a:lnTo>
                <a:lnTo>
                  <a:pt x="321348" y="435825"/>
                </a:lnTo>
              </a:path>
            </a:pathLst>
          </a:custGeom>
          <a:ln w="10159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8844" y="5738747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10007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6146" y="5735851"/>
            <a:ext cx="107657" cy="1186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1990" y="3091827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2000" y="3091827"/>
            <a:ext cx="485214" cy="3878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1990" y="3091827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4245571"/>
            <a:ext cx="4572000" cy="847725"/>
          </a:xfrm>
          <a:custGeom>
            <a:avLst/>
            <a:gdLst/>
            <a:ahLst/>
            <a:cxnLst/>
            <a:rect l="l" t="t" r="r" b="b"/>
            <a:pathLst>
              <a:path w="4572000" h="847725">
                <a:moveTo>
                  <a:pt x="0" y="847128"/>
                </a:moveTo>
                <a:lnTo>
                  <a:pt x="4572000" y="847128"/>
                </a:lnTo>
                <a:lnTo>
                  <a:pt x="4572000" y="0"/>
                </a:lnTo>
                <a:lnTo>
                  <a:pt x="0" y="0"/>
                </a:lnTo>
                <a:lnTo>
                  <a:pt x="0" y="84712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5080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42328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59785" y="4651375"/>
            <a:ext cx="469391" cy="265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59785" y="4651375"/>
            <a:ext cx="469900" cy="265430"/>
          </a:xfrm>
          <a:custGeom>
            <a:avLst/>
            <a:gdLst/>
            <a:ahLst/>
            <a:cxnLst/>
            <a:rect l="l" t="t" r="r" b="b"/>
            <a:pathLst>
              <a:path w="469900" h="26542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88976"/>
                </a:lnTo>
                <a:lnTo>
                  <a:pt x="1190" y="233029"/>
                </a:lnTo>
                <a:lnTo>
                  <a:pt x="9525" y="255651"/>
                </a:lnTo>
                <a:lnTo>
                  <a:pt x="32146" y="263985"/>
                </a:lnTo>
                <a:lnTo>
                  <a:pt x="76200" y="265176"/>
                </a:lnTo>
                <a:lnTo>
                  <a:pt x="393192" y="265176"/>
                </a:lnTo>
                <a:lnTo>
                  <a:pt x="437245" y="263985"/>
                </a:lnTo>
                <a:lnTo>
                  <a:pt x="459867" y="255651"/>
                </a:lnTo>
                <a:lnTo>
                  <a:pt x="468201" y="233029"/>
                </a:lnTo>
                <a:lnTo>
                  <a:pt x="469392" y="188976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52141" y="47839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62000" y="5105400"/>
            <a:ext cx="381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45185" algn="ctr">
              <a:lnSpc>
                <a:spcPct val="100000"/>
              </a:lnSpc>
              <a:spcBef>
                <a:spcPts val="5"/>
              </a:spcBef>
            </a:pPr>
            <a:r>
              <a:rPr sz="1400" b="1" spc="-45" dirty="0" smtClean="0">
                <a:solidFill>
                  <a:srgbClr val="00A1CB"/>
                </a:solidFill>
                <a:latin typeface="Trebuchet MS"/>
                <a:cs typeface="Trebuchet MS"/>
              </a:rPr>
              <a:t>TI</a:t>
            </a:r>
            <a:r>
              <a:rPr lang="nl-NL" sz="1400" b="1" spc="-45" dirty="0" smtClean="0">
                <a:solidFill>
                  <a:srgbClr val="00A1CB"/>
                </a:solidFill>
                <a:latin typeface="Trebuchet MS"/>
                <a:cs typeface="Trebuchet MS"/>
              </a:rPr>
              <a:t>P</a:t>
            </a:r>
            <a:endParaRPr sz="1400" dirty="0" smtClean="0">
              <a:latin typeface="Trebuchet MS"/>
              <a:cs typeface="Trebuchet MS"/>
            </a:endParaRPr>
          </a:p>
        </p:txBody>
      </p:sp>
      <p:pic>
        <p:nvPicPr>
          <p:cNvPr id="52" name="Afbeelding 51"/>
          <p:cNvPicPr/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6250" b="95439" l="4147" r="94076">
                        <a14:foregroundMark x1="30924" y1="41892" x2="39100" y2="40878"/>
                        <a14:foregroundMark x1="51185" y1="40878" x2="61967" y2="38682"/>
                        <a14:foregroundMark x1="51896" y1="43750" x2="60308" y2="43750"/>
                        <a14:foregroundMark x1="63744" y1="56419" x2="70616" y2="58784"/>
                        <a14:foregroundMark x1="81517" y1="55912" x2="89929" y2="59122"/>
                        <a14:foregroundMark x1="89692" y1="72128" x2="81280" y2="76689"/>
                        <a14:foregroundMark x1="63507" y1="73311" x2="72867" y2="73311"/>
                        <a14:foregroundMark x1="27133" y1="57770" x2="34834" y2="57095"/>
                        <a14:foregroundMark x1="25948" y1="77872" x2="35071" y2="72466"/>
                        <a14:foregroundMark x1="30450" y1="37331" x2="40758" y2="44426"/>
                        <a14:foregroundMark x1="62559" y1="76014" x2="72156" y2="75338"/>
                        <a14:foregroundMark x1="87441" y1="76014" x2="84479" y2="76689"/>
                        <a14:foregroundMark x1="62322" y1="75000" x2="64455" y2="75338"/>
                        <a14:foregroundMark x1="64929" y1="79223" x2="72393" y2="77196"/>
                        <a14:backgroundMark x1="61493" y1="74324" x2="72867" y2="76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8710" y="2907030"/>
            <a:ext cx="1939290" cy="1360170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</p:spPr>
      </p:pic>
      <p:sp>
        <p:nvSpPr>
          <p:cNvPr id="54" name="object 51"/>
          <p:cNvSpPr txBox="1"/>
          <p:nvPr/>
        </p:nvSpPr>
        <p:spPr>
          <a:xfrm>
            <a:off x="2819400" y="5562600"/>
            <a:ext cx="2286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37565">
              <a:lnSpc>
                <a:spcPct val="100000"/>
              </a:lnSpc>
              <a:spcBef>
                <a:spcPts val="73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Als je een sprite sleept, </a:t>
            </a:r>
            <a:b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worden de x en y positie </a:t>
            </a:r>
            <a:b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bijgewerkt in het blokkenpalet.</a:t>
            </a:r>
            <a:endParaRPr sz="900" dirty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  <p:pic>
        <p:nvPicPr>
          <p:cNvPr id="55" name="Afbeelding 54"/>
          <p:cNvPicPr/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ackgroundRemoval t="216" b="100000" l="105" r="99791">
                        <a14:foregroundMark x1="24059" y1="76293" x2="97280" y2="76293"/>
                        <a14:foregroundMark x1="44665" y1="13362" x2="49895" y2="13793"/>
                        <a14:foregroundMark x1="60356" y1="14871" x2="65063" y2="14871"/>
                        <a14:foregroundMark x1="8682" y1="9267" x2="11192" y2="15948"/>
                        <a14:foregroundMark x1="17364" y1="35776" x2="4916" y2="93103"/>
                        <a14:foregroundMark x1="2510" y1="62931" x2="1255" y2="95043"/>
                        <a14:foregroundMark x1="16632" y1="62500" x2="15167" y2="96767"/>
                        <a14:backgroundMark x1="20607" y1="13793" x2="20816" y2="20043"/>
                        <a14:backgroundMark x1="21339" y1="2586" x2="20816" y2="14224"/>
                        <a14:backgroundMark x1="21653" y1="31250" x2="24372" y2="31250"/>
                        <a14:backgroundMark x1="21339" y1="46552" x2="22594" y2="61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47" r="2648" b="6642"/>
          <a:stretch/>
        </p:blipFill>
        <p:spPr bwMode="auto">
          <a:xfrm>
            <a:off x="1371600" y="5486400"/>
            <a:ext cx="1261745" cy="607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3" name="Tekstvak 52"/>
          <p:cNvSpPr txBox="1"/>
          <p:nvPr/>
        </p:nvSpPr>
        <p:spPr>
          <a:xfrm>
            <a:off x="0" y="25878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56" name="Tekstvak 55"/>
          <p:cNvSpPr txBox="1"/>
          <p:nvPr/>
        </p:nvSpPr>
        <p:spPr>
          <a:xfrm>
            <a:off x="0" y="43434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57" name="Tekstvak 56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58" name="object 26"/>
          <p:cNvSpPr txBox="1"/>
          <p:nvPr/>
        </p:nvSpPr>
        <p:spPr>
          <a:xfrm>
            <a:off x="533400" y="3470275"/>
            <a:ext cx="45720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Rocketship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59" name="object 51"/>
          <p:cNvSpPr txBox="1"/>
          <p:nvPr/>
        </p:nvSpPr>
        <p:spPr>
          <a:xfrm>
            <a:off x="685800" y="4693727"/>
            <a:ext cx="19812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lang="nl-NL" sz="900" dirty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140" dirty="0">
                <a:solidFill>
                  <a:srgbClr val="FFFFFF"/>
                </a:solidFill>
                <a:latin typeface="Trebuchet MS"/>
                <a:cs typeface="Trebuchet MS"/>
              </a:rPr>
              <a:t>DancDancee  </a:t>
            </a:r>
            <a:r>
              <a:rPr sz="1100" b="1" spc="-260" dirty="0">
                <a:solidFill>
                  <a:srgbClr val="FFFFFF"/>
                </a:solidFill>
                <a:latin typeface="Trebuchet MS"/>
                <a:cs typeface="Trebuchet MS"/>
              </a:rPr>
              <a:t>PParty!arty!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199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 err="1" smtClean="0"/>
              <a:t>Loopa</a:t>
            </a:r>
            <a:r>
              <a:rPr sz="2800" dirty="0" smtClean="0"/>
              <a:t>nimati</a:t>
            </a:r>
            <a:r>
              <a:rPr lang="nl-NL" sz="2800" dirty="0" smtClean="0"/>
              <a:t>e</a:t>
            </a:r>
            <a:endParaRPr sz="2800" dirty="0"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600" y="1263650"/>
            <a:ext cx="3352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lopende of rennende sprite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2428" y="18643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428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2428" y="37217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2428" y="37217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1385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300" y="4844211"/>
            <a:ext cx="2298700" cy="1557020"/>
          </a:xfrm>
          <a:custGeom>
            <a:avLst/>
            <a:gdLst/>
            <a:ahLst/>
            <a:cxnLst/>
            <a:rect l="l" t="t" r="r" b="b"/>
            <a:pathLst>
              <a:path w="2298700" h="1557020">
                <a:moveTo>
                  <a:pt x="0" y="1556588"/>
                </a:moveTo>
                <a:lnTo>
                  <a:pt x="2298700" y="1556588"/>
                </a:lnTo>
                <a:lnTo>
                  <a:pt x="22987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844211"/>
            <a:ext cx="2273300" cy="1557020"/>
          </a:xfrm>
          <a:custGeom>
            <a:avLst/>
            <a:gdLst/>
            <a:ahLst/>
            <a:cxnLst/>
            <a:rect l="l" t="t" r="r" b="b"/>
            <a:pathLst>
              <a:path w="2273300" h="1557020">
                <a:moveTo>
                  <a:pt x="0" y="1556588"/>
                </a:moveTo>
                <a:lnTo>
                  <a:pt x="2273300" y="1556588"/>
                </a:lnTo>
                <a:lnTo>
                  <a:pt x="22733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781296"/>
            <a:ext cx="2273300" cy="1619885"/>
          </a:xfrm>
          <a:custGeom>
            <a:avLst/>
            <a:gdLst/>
            <a:ahLst/>
            <a:cxnLst/>
            <a:rect l="l" t="t" r="r" b="b"/>
            <a:pathLst>
              <a:path w="2273300" h="1619885">
                <a:moveTo>
                  <a:pt x="2273300" y="1619503"/>
                </a:moveTo>
                <a:lnTo>
                  <a:pt x="2273300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920762"/>
            <a:ext cx="4572000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462796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>
                <a:moveTo>
                  <a:pt x="0" y="2381415"/>
                </a:moveTo>
                <a:lnTo>
                  <a:pt x="4572000" y="2381415"/>
                </a:lnTo>
                <a:lnTo>
                  <a:pt x="4572000" y="0"/>
                </a:lnTo>
                <a:lnTo>
                  <a:pt x="0" y="0"/>
                </a:lnTo>
                <a:lnTo>
                  <a:pt x="0" y="238141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483149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2908300" cy="566181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Loopanimatie</a:t>
            </a:r>
            <a:br>
              <a:rPr lang="nl-NL" sz="2400" dirty="0" smtClean="0"/>
            </a:br>
            <a:r>
              <a:rPr sz="900" dirty="0" smtClean="0"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70100" y="14020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20188" y="1954644"/>
            <a:ext cx="1131037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700" algn="ctr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lopende of rennende sprite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73400" y="1478165"/>
            <a:ext cx="412394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73400" y="1478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8118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8125" y="1431925"/>
            <a:ext cx="712457" cy="538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8118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68401" y="1980082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Jungle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4475" y="1981200"/>
            <a:ext cx="777732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9862" y="1478165"/>
            <a:ext cx="412390" cy="412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9858" y="1478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1879" y="1422400"/>
            <a:ext cx="731520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594100" y="1983256"/>
            <a:ext cx="765874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636466"/>
                </a:solidFill>
                <a:latin typeface="Trebuchet MS"/>
                <a:cs typeface="Trebuchet MS"/>
              </a:rPr>
              <a:t>Unicorn Running</a:t>
            </a:r>
            <a:endParaRPr sz="7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6504" y="3056902"/>
            <a:ext cx="503123" cy="514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57200" y="3443071"/>
            <a:ext cx="533400" cy="82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50" dirty="0">
                <a:solidFill>
                  <a:srgbClr val="636466"/>
                </a:solidFill>
                <a:latin typeface="Trebuchet MS"/>
                <a:cs typeface="Trebuchet MS"/>
              </a:rPr>
              <a:t>Unicorn Running</a:t>
            </a:r>
            <a:endParaRPr sz="45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55290" y="5698871"/>
            <a:ext cx="13798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01923" y="5327281"/>
            <a:ext cx="469391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01923" y="5327277"/>
            <a:ext cx="469900" cy="265430"/>
          </a:xfrm>
          <a:custGeom>
            <a:avLst/>
            <a:gdLst/>
            <a:ahLst/>
            <a:cxnLst/>
            <a:rect l="l" t="t" r="r" b="b"/>
            <a:pathLst>
              <a:path w="469900" h="26542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88976"/>
                </a:lnTo>
                <a:lnTo>
                  <a:pt x="1190" y="233029"/>
                </a:lnTo>
                <a:lnTo>
                  <a:pt x="9525" y="255651"/>
                </a:lnTo>
                <a:lnTo>
                  <a:pt x="32146" y="263985"/>
                </a:lnTo>
                <a:lnTo>
                  <a:pt x="76200" y="265176"/>
                </a:lnTo>
                <a:lnTo>
                  <a:pt x="393192" y="265176"/>
                </a:lnTo>
                <a:lnTo>
                  <a:pt x="437245" y="263985"/>
                </a:lnTo>
                <a:lnTo>
                  <a:pt x="459867" y="255651"/>
                </a:lnTo>
                <a:lnTo>
                  <a:pt x="468201" y="233029"/>
                </a:lnTo>
                <a:lnTo>
                  <a:pt x="469392" y="188976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52616" y="4921250"/>
            <a:ext cx="307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A1CB"/>
                </a:solidFill>
                <a:latin typeface="Trebuchet MS"/>
                <a:cs typeface="Trebuchet MS"/>
              </a:rPr>
              <a:t>TIP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1790" y="5683630"/>
            <a:ext cx="1858010" cy="474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Als je de animatie langzamer wilt laten lopen, probeer dan een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wachtblok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in het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herhaalblok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uit.</a:t>
            </a:r>
            <a:endParaRPr sz="900" dirty="0">
              <a:latin typeface="Trebuchet MS"/>
              <a:cs typeface="Trebuchet MS"/>
            </a:endParaRPr>
          </a:p>
        </p:txBody>
      </p:sp>
      <p:pic>
        <p:nvPicPr>
          <p:cNvPr id="39" name="Afbeelding 38"/>
          <p:cNvPicPr/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8967" b="96060" l="1899" r="95411">
                        <a14:foregroundMark x1="32437" y1="46332" x2="41772" y2="51359"/>
                        <a14:foregroundMark x1="34019" y1="61005" x2="42405" y2="65353"/>
                        <a14:foregroundMark x1="39399" y1="32609" x2="53639" y2="37500"/>
                        <a14:foregroundMark x1="67880" y1="33288" x2="79430" y2="36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74" t="8611" r="10881" b="4646"/>
          <a:stretch/>
        </p:blipFill>
        <p:spPr bwMode="auto">
          <a:xfrm>
            <a:off x="1524000" y="2819400"/>
            <a:ext cx="1676400" cy="1905000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0" name="Afbeelding 39"/>
          <p:cNvPicPr/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10000" b="90000" l="10000" r="90000">
                        <a14:foregroundMark x1="37931" y1="46296" x2="58190" y2="34259"/>
                        <a14:foregroundMark x1="21983" y1="17593" x2="20043" y2="17593"/>
                        <a14:foregroundMark x1="50000" y1="45370" x2="50862" y2="41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203" t="18753" r="15826" b="23597"/>
          <a:stretch/>
        </p:blipFill>
        <p:spPr bwMode="auto">
          <a:xfrm>
            <a:off x="381000" y="5257800"/>
            <a:ext cx="1035050" cy="371475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1" name="Tekstvak 40"/>
          <p:cNvSpPr txBox="1"/>
          <p:nvPr/>
        </p:nvSpPr>
        <p:spPr>
          <a:xfrm>
            <a:off x="1219200" y="2511623"/>
            <a:ext cx="200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2743200" y="4876800"/>
            <a:ext cx="1332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43" name="Tekstvak 42"/>
          <p:cNvSpPr txBox="1"/>
          <p:nvPr/>
        </p:nvSpPr>
        <p:spPr>
          <a:xfrm>
            <a:off x="1764131" y="914400"/>
            <a:ext cx="68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140" dirty="0">
                <a:solidFill>
                  <a:srgbClr val="FFFFFF"/>
                </a:solidFill>
                <a:latin typeface="Trebuchet MS"/>
                <a:cs typeface="Trebuchet MS"/>
              </a:rPr>
              <a:t>DancDancee  </a:t>
            </a:r>
            <a:r>
              <a:rPr sz="1100" b="1" spc="-260" dirty="0">
                <a:solidFill>
                  <a:srgbClr val="FFFFFF"/>
                </a:solidFill>
                <a:latin typeface="Trebuchet MS"/>
                <a:cs typeface="Trebuchet MS"/>
              </a:rPr>
              <a:t>PParty!arty!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1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 smtClean="0"/>
              <a:t>Vlieg </a:t>
            </a:r>
            <a:r>
              <a:rPr sz="2800" dirty="0" smtClean="0"/>
              <a:t>rond</a:t>
            </a:r>
            <a:endParaRPr sz="2800" dirty="0"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5800" y="1219200"/>
            <a:ext cx="3200400" cy="479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175" marR="5080" indent="-372110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Laat een sprite met zijn vleugels slaan</a:t>
            </a:r>
          </a:p>
          <a:p>
            <a:pPr marL="384175" marR="5080" indent="-372110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terwijl hij over het speelveld vliegt.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2428" y="19405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428" y="19405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2428" y="37979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2428" y="37979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50"/>
            <a:ext cx="4572000" cy="1633220"/>
          </a:xfrm>
          <a:custGeom>
            <a:avLst/>
            <a:gdLst/>
            <a:ahLst/>
            <a:cxnLst/>
            <a:rect l="l" t="t" r="r" b="b"/>
            <a:pathLst>
              <a:path w="4572000" h="1633220">
                <a:moveTo>
                  <a:pt x="0" y="1633194"/>
                </a:moveTo>
                <a:lnTo>
                  <a:pt x="4572000" y="1633194"/>
                </a:lnTo>
                <a:lnTo>
                  <a:pt x="4572000" y="0"/>
                </a:lnTo>
                <a:lnTo>
                  <a:pt x="0" y="0"/>
                </a:lnTo>
                <a:lnTo>
                  <a:pt x="0" y="163319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553944"/>
            <a:ext cx="4572000" cy="2856865"/>
          </a:xfrm>
          <a:custGeom>
            <a:avLst/>
            <a:gdLst/>
            <a:ahLst/>
            <a:cxnLst/>
            <a:rect l="l" t="t" r="r" b="b"/>
            <a:pathLst>
              <a:path w="4572000" h="2856865">
                <a:moveTo>
                  <a:pt x="0" y="2856255"/>
                </a:moveTo>
                <a:lnTo>
                  <a:pt x="4572000" y="2856255"/>
                </a:lnTo>
                <a:lnTo>
                  <a:pt x="4572000" y="0"/>
                </a:lnTo>
                <a:lnTo>
                  <a:pt x="0" y="0"/>
                </a:lnTo>
                <a:lnTo>
                  <a:pt x="0" y="285625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54123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1999" y="25400"/>
                </a:lnTo>
                <a:lnTo>
                  <a:pt x="457199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08200" y="140208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0"/>
                </a:moveTo>
                <a:lnTo>
                  <a:pt x="0" y="10535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3400" y="1478165"/>
            <a:ext cx="412394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3400" y="1478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8118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8125" y="1431925"/>
            <a:ext cx="712457" cy="5391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8118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0300" y="1980082"/>
            <a:ext cx="7620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Canyon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5076" y="1478165"/>
            <a:ext cx="412394" cy="412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5076" y="1478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21404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21404" y="1431925"/>
            <a:ext cx="712470" cy="613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21404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632200" y="1983257"/>
            <a:ext cx="6858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636466"/>
                </a:solidFill>
                <a:latin typeface="Trebuchet MS"/>
                <a:cs typeface="Trebuchet MS"/>
              </a:rPr>
              <a:t>Parrot</a:t>
            </a:r>
            <a:endParaRPr sz="700" dirty="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1470660" cy="566181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/>
              <a:t>Vlieg </a:t>
            </a:r>
            <a:r>
              <a:rPr lang="nl-NL" sz="2400" dirty="0" smtClean="0"/>
              <a:t>rond</a:t>
            </a:r>
            <a:br>
              <a:rPr lang="nl-NL" sz="2400" dirty="0" smtClean="0"/>
            </a:br>
            <a:r>
              <a:rPr sz="900" dirty="0" smtClean="0"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5410200"/>
            <a:ext cx="4572000" cy="990600"/>
          </a:xfrm>
          <a:custGeom>
            <a:avLst/>
            <a:gdLst/>
            <a:ahLst/>
            <a:cxnLst/>
            <a:rect l="l" t="t" r="r" b="b"/>
            <a:pathLst>
              <a:path w="4572000" h="990600">
                <a:moveTo>
                  <a:pt x="0" y="990600"/>
                </a:moveTo>
                <a:lnTo>
                  <a:pt x="4572000" y="990600"/>
                </a:lnTo>
                <a:lnTo>
                  <a:pt x="4572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539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84400" y="3451999"/>
            <a:ext cx="0" cy="1838960"/>
          </a:xfrm>
          <a:custGeom>
            <a:avLst/>
            <a:gdLst/>
            <a:ahLst/>
            <a:cxnLst/>
            <a:rect l="l" t="t" r="r" b="b"/>
            <a:pathLst>
              <a:path h="1838960">
                <a:moveTo>
                  <a:pt x="0" y="0"/>
                </a:moveTo>
                <a:lnTo>
                  <a:pt x="0" y="183895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00200" y="3505200"/>
            <a:ext cx="899794" cy="1210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startpunt.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nl-NL" sz="900" b="1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nl-NL" sz="900" b="1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nl-NL" sz="900" b="1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   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eindpunt.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33800" y="3733800"/>
            <a:ext cx="68580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uiterlijk.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8200" y="5867400"/>
            <a:ext cx="198119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lang="nl-NL" sz="900" dirty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12758" y="5840476"/>
            <a:ext cx="456692" cy="2570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12758" y="5840476"/>
            <a:ext cx="457200" cy="257175"/>
          </a:xfrm>
          <a:custGeom>
            <a:avLst/>
            <a:gdLst/>
            <a:ahLst/>
            <a:cxnLst/>
            <a:rect l="l" t="t" r="r" b="b"/>
            <a:pathLst>
              <a:path w="457200" h="257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80848"/>
                </a:lnTo>
                <a:lnTo>
                  <a:pt x="1190" y="224901"/>
                </a:lnTo>
                <a:lnTo>
                  <a:pt x="9525" y="247523"/>
                </a:lnTo>
                <a:lnTo>
                  <a:pt x="32146" y="255857"/>
                </a:lnTo>
                <a:lnTo>
                  <a:pt x="76200" y="257048"/>
                </a:lnTo>
                <a:lnTo>
                  <a:pt x="380492" y="257048"/>
                </a:lnTo>
                <a:lnTo>
                  <a:pt x="424545" y="255857"/>
                </a:lnTo>
                <a:lnTo>
                  <a:pt x="447167" y="247523"/>
                </a:lnTo>
                <a:lnTo>
                  <a:pt x="455501" y="224901"/>
                </a:lnTo>
                <a:lnTo>
                  <a:pt x="456692" y="180848"/>
                </a:lnTo>
                <a:lnTo>
                  <a:pt x="456692" y="76200"/>
                </a:lnTo>
                <a:lnTo>
                  <a:pt x="455501" y="32146"/>
                </a:lnTo>
                <a:lnTo>
                  <a:pt x="447167" y="9525"/>
                </a:lnTo>
                <a:lnTo>
                  <a:pt x="424545" y="1190"/>
                </a:lnTo>
                <a:lnTo>
                  <a:pt x="3804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19400" y="596900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15900" y="3200732"/>
            <a:ext cx="40805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10105" algn="l"/>
              </a:tabLst>
            </a:pPr>
            <a:r>
              <a:rPr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Gli</a:t>
            </a:r>
            <a:r>
              <a:rPr lang="nl-NL"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j</a:t>
            </a:r>
            <a:r>
              <a:rPr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d </a:t>
            </a:r>
            <a:r>
              <a:rPr lang="nl-NL"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over het scherm</a:t>
            </a:r>
            <a:r>
              <a:rPr sz="1400" b="1" dirty="0">
                <a:solidFill>
                  <a:srgbClr val="00A1CB"/>
                </a:solidFill>
                <a:latin typeface="Trebuchet MS"/>
                <a:cs typeface="Trebuchet MS"/>
              </a:rPr>
              <a:t>	</a:t>
            </a:r>
            <a:r>
              <a:rPr lang="nl-NL"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Sla met de vleugels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42" name="Afbeelding 41"/>
          <p:cNvPicPr/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3211" b="97706" l="121" r="95894">
                        <a14:foregroundMark x1="27415" y1="51835" x2="39976" y2="47936"/>
                        <a14:foregroundMark x1="49638" y1="51606" x2="59903" y2="47936"/>
                        <a14:foregroundMark x1="89251" y1="71101" x2="81401" y2="75000"/>
                        <a14:foregroundMark x1="71377" y1="69037" x2="61957" y2="73853"/>
                        <a14:foregroundMark x1="32609" y1="71330" x2="24155" y2="74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78" t="4645" r="6561" b="9291"/>
          <a:stretch/>
        </p:blipFill>
        <p:spPr bwMode="auto">
          <a:xfrm>
            <a:off x="207010" y="3496310"/>
            <a:ext cx="1850390" cy="923290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3" name="Afbeelding 4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1396" b="100000" l="727" r="98983">
                        <a14:foregroundMark x1="26453" y1="29569" x2="34157" y2="26269"/>
                        <a14:foregroundMark x1="27616" y1="55457" x2="39099" y2="52157"/>
                        <a14:foregroundMark x1="38663" y1="78553" x2="27035" y2="81726"/>
                        <a14:foregroundMark x1="38372" y1="81091" x2="30959" y2="84518"/>
                        <a14:foregroundMark x1="30669" y1="57741" x2="38663" y2="54569"/>
                        <a14:foregroundMark x1="26744" y1="26650" x2="32413" y2="247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3505200"/>
            <a:ext cx="1452570" cy="1663700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sp>
        <p:nvSpPr>
          <p:cNvPr id="44" name="object 32"/>
          <p:cNvSpPr txBox="1"/>
          <p:nvPr/>
        </p:nvSpPr>
        <p:spPr>
          <a:xfrm>
            <a:off x="3733800" y="4205977"/>
            <a:ext cx="762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en kies nog  een uiterlijk.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57400" y="4191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127000" h="194310">
                <a:moveTo>
                  <a:pt x="0" y="0"/>
                </a:moveTo>
                <a:lnTo>
                  <a:pt x="126580" y="0"/>
                </a:lnTo>
                <a:lnTo>
                  <a:pt x="126580" y="194195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1600" y="3790315"/>
            <a:ext cx="574166" cy="186055"/>
          </a:xfrm>
          <a:custGeom>
            <a:avLst/>
            <a:gdLst/>
            <a:ahLst/>
            <a:cxnLst/>
            <a:rect l="l" t="t" r="r" b="b"/>
            <a:pathLst>
              <a:path w="660400" h="186054">
                <a:moveTo>
                  <a:pt x="660145" y="0"/>
                </a:moveTo>
                <a:lnTo>
                  <a:pt x="660145" y="185712"/>
                </a:lnTo>
                <a:lnTo>
                  <a:pt x="0" y="1857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19500" y="4026141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19500" y="4495507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2"/>
          <p:cNvSpPr txBox="1"/>
          <p:nvPr/>
        </p:nvSpPr>
        <p:spPr>
          <a:xfrm>
            <a:off x="2241550" y="1981200"/>
            <a:ext cx="1295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Parrot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of een andere vliegende sprite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6" name="object 32"/>
          <p:cNvSpPr txBox="1"/>
          <p:nvPr/>
        </p:nvSpPr>
        <p:spPr>
          <a:xfrm>
            <a:off x="317500" y="1981200"/>
            <a:ext cx="762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7" name="Tekstvak 46"/>
          <p:cNvSpPr txBox="1"/>
          <p:nvPr/>
        </p:nvSpPr>
        <p:spPr>
          <a:xfrm>
            <a:off x="1219200" y="2587823"/>
            <a:ext cx="200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48" name="Tekstvak 47"/>
          <p:cNvSpPr txBox="1"/>
          <p:nvPr/>
        </p:nvSpPr>
        <p:spPr>
          <a:xfrm>
            <a:off x="0" y="54072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49" name="Tekstvak 48"/>
          <p:cNvSpPr txBox="1"/>
          <p:nvPr/>
        </p:nvSpPr>
        <p:spPr>
          <a:xfrm>
            <a:off x="1764131" y="911423"/>
            <a:ext cx="68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140" dirty="0">
                <a:solidFill>
                  <a:srgbClr val="FFFFFF"/>
                </a:solidFill>
                <a:latin typeface="Trebuchet MS"/>
                <a:cs typeface="Trebuchet MS"/>
              </a:rPr>
              <a:t>DancDancee  </a:t>
            </a:r>
            <a:r>
              <a:rPr sz="1100" b="1" spc="-260" dirty="0">
                <a:solidFill>
                  <a:srgbClr val="FFFFFF"/>
                </a:solidFill>
                <a:latin typeface="Trebuchet MS"/>
                <a:cs typeface="Trebuchet MS"/>
              </a:rPr>
              <a:t>PParty!arty!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spc="-80" dirty="0" smtClean="0"/>
              <a:t>Praatanimatie</a:t>
            </a:r>
            <a:endParaRPr sz="2800" dirty="0"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600" y="1263650"/>
            <a:ext cx="3352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Laat een sprite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praten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2428" y="19405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428" y="19405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2428" y="37979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2428" y="37979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0224" y="4577969"/>
            <a:ext cx="88392" cy="140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8660" y="4577969"/>
            <a:ext cx="65130" cy="141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1385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62"/>
            <a:ext cx="4572000" cy="2159000"/>
          </a:xfrm>
          <a:custGeom>
            <a:avLst/>
            <a:gdLst/>
            <a:ahLst/>
            <a:cxnLst/>
            <a:rect l="l" t="t" r="r" b="b"/>
            <a:pathLst>
              <a:path w="4572000" h="2159000">
                <a:moveTo>
                  <a:pt x="0" y="2158987"/>
                </a:moveTo>
                <a:lnTo>
                  <a:pt x="4572000" y="2158987"/>
                </a:lnTo>
                <a:lnTo>
                  <a:pt x="4572000" y="0"/>
                </a:lnTo>
                <a:lnTo>
                  <a:pt x="0" y="0"/>
                </a:lnTo>
                <a:lnTo>
                  <a:pt x="0" y="215898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079750"/>
            <a:ext cx="4572000" cy="2354580"/>
          </a:xfrm>
          <a:custGeom>
            <a:avLst/>
            <a:gdLst/>
            <a:ahLst/>
            <a:cxnLst/>
            <a:rect l="l" t="t" r="r" b="b"/>
            <a:pathLst>
              <a:path w="4572000" h="2354579">
                <a:moveTo>
                  <a:pt x="0" y="2354326"/>
                </a:moveTo>
                <a:lnTo>
                  <a:pt x="4572000" y="2354326"/>
                </a:lnTo>
                <a:lnTo>
                  <a:pt x="4572000" y="0"/>
                </a:lnTo>
                <a:lnTo>
                  <a:pt x="0" y="0"/>
                </a:lnTo>
                <a:lnTo>
                  <a:pt x="0" y="2354326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067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434076"/>
            <a:ext cx="4572000" cy="967105"/>
          </a:xfrm>
          <a:custGeom>
            <a:avLst/>
            <a:gdLst/>
            <a:ahLst/>
            <a:cxnLst/>
            <a:rect l="l" t="t" r="r" b="b"/>
            <a:pathLst>
              <a:path w="4572000" h="967104">
                <a:moveTo>
                  <a:pt x="0" y="966724"/>
                </a:moveTo>
                <a:lnTo>
                  <a:pt x="4572000" y="966724"/>
                </a:lnTo>
                <a:lnTo>
                  <a:pt x="4572000" y="0"/>
                </a:lnTo>
                <a:lnTo>
                  <a:pt x="0" y="0"/>
                </a:lnTo>
                <a:lnTo>
                  <a:pt x="0" y="966724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42137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47850" y="1386839"/>
            <a:ext cx="0" cy="1573530"/>
          </a:xfrm>
          <a:custGeom>
            <a:avLst/>
            <a:gdLst/>
            <a:ahLst/>
            <a:cxnLst/>
            <a:rect l="l" t="t" r="r" b="b"/>
            <a:pathLst>
              <a:path h="1573530">
                <a:moveTo>
                  <a:pt x="0" y="0"/>
                </a:moveTo>
                <a:lnTo>
                  <a:pt x="0" y="1573415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3328" y="1478165"/>
            <a:ext cx="412393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3327" y="1478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4292" y="1935479"/>
            <a:ext cx="8972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Penguin 2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3031" y="2181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4360" y="2228113"/>
            <a:ext cx="469812" cy="529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3031" y="2181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5000" y="2729382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Penguin 2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37839" y="1717878"/>
            <a:ext cx="1147445" cy="65658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5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Uiterlijken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tab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om alle uiterlijken van je sprite te zien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7839" y="2418918"/>
            <a:ext cx="119761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(</a:t>
            </a:r>
            <a:r>
              <a:rPr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So</a:t>
            </a:r>
            <a:r>
              <a:rPr lang="en-US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mmige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sprites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hebben maar één uiterlijk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)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83546" y="147482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4" h="205739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7400" y="1479462"/>
            <a:ext cx="889000" cy="14161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66417" y="1479118"/>
            <a:ext cx="889000" cy="1416685"/>
          </a:xfrm>
          <a:custGeom>
            <a:avLst/>
            <a:gdLst/>
            <a:ahLst/>
            <a:cxnLst/>
            <a:rect l="l" t="t" r="r" b="b"/>
            <a:pathLst>
              <a:path w="889000" h="141668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2446020" cy="5911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Praatanimatie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dirty="0">
                <a:latin typeface="Trebuchet MS"/>
                <a:cs typeface="Trebuchet MS"/>
              </a:rPr>
              <a:t>scratch.mit.edu</a:t>
            </a:r>
          </a:p>
        </p:txBody>
      </p:sp>
      <p:sp>
        <p:nvSpPr>
          <p:cNvPr id="28" name="object 28"/>
          <p:cNvSpPr/>
          <p:nvPr/>
        </p:nvSpPr>
        <p:spPr>
          <a:xfrm>
            <a:off x="2866974" y="5919114"/>
            <a:ext cx="469392" cy="243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66974" y="5919113"/>
            <a:ext cx="469900" cy="243840"/>
          </a:xfrm>
          <a:custGeom>
            <a:avLst/>
            <a:gdLst/>
            <a:ahLst/>
            <a:cxnLst/>
            <a:rect l="l" t="t" r="r" b="b"/>
            <a:pathLst>
              <a:path w="469900" h="243839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167360"/>
                </a:lnTo>
                <a:lnTo>
                  <a:pt x="1190" y="211413"/>
                </a:lnTo>
                <a:lnTo>
                  <a:pt x="9525" y="234035"/>
                </a:lnTo>
                <a:lnTo>
                  <a:pt x="32146" y="242369"/>
                </a:lnTo>
                <a:lnTo>
                  <a:pt x="76200" y="243560"/>
                </a:lnTo>
                <a:lnTo>
                  <a:pt x="393192" y="243560"/>
                </a:lnTo>
                <a:lnTo>
                  <a:pt x="437245" y="242369"/>
                </a:lnTo>
                <a:lnTo>
                  <a:pt x="459867" y="234035"/>
                </a:lnTo>
                <a:lnTo>
                  <a:pt x="468201" y="211413"/>
                </a:lnTo>
                <a:lnTo>
                  <a:pt x="469392" y="167360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46100" y="4984094"/>
            <a:ext cx="3111500" cy="3308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254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wat je wilt dat </a:t>
            </a:r>
          </a:p>
          <a:p>
            <a:pPr marL="12700" marR="127254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je sprite zegt.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05000" y="3718699"/>
            <a:ext cx="0" cy="1623060"/>
          </a:xfrm>
          <a:custGeom>
            <a:avLst/>
            <a:gdLst/>
            <a:ahLst/>
            <a:cxnLst/>
            <a:rect l="l" t="t" r="r" b="b"/>
            <a:pathLst>
              <a:path h="1623060">
                <a:moveTo>
                  <a:pt x="0" y="0"/>
                </a:moveTo>
                <a:lnTo>
                  <a:pt x="0" y="162305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276600" y="4219714"/>
            <a:ext cx="10706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uiterlijk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76600" y="4724400"/>
            <a:ext cx="11430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een andere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7200" y="3887277"/>
            <a:ext cx="11430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op de 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Code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tab.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41629" y="3635921"/>
            <a:ext cx="560158" cy="205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1629" y="363592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1"/>
          <p:cNvSpPr txBox="1"/>
          <p:nvPr/>
        </p:nvSpPr>
        <p:spPr>
          <a:xfrm>
            <a:off x="533400" y="5943600"/>
            <a:ext cx="21336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4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lang="nl-NL" sz="900" dirty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  <p:pic>
        <p:nvPicPr>
          <p:cNvPr id="43" name="Afbeelding 4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0" b="99432" l="3146" r="95033">
                        <a14:foregroundMark x1="27483" y1="68182" x2="45530" y2="63920"/>
                        <a14:foregroundMark x1="51159" y1="68182" x2="60596" y2="61648"/>
                        <a14:foregroundMark x1="25497" y1="63352" x2="41722" y2="58523"/>
                        <a14:foregroundMark x1="34272" y1="71875" x2="41722" y2="693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805" y="4038600"/>
            <a:ext cx="1656195" cy="965200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pic>
        <p:nvPicPr>
          <p:cNvPr id="44" name="Afbeelding 43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8382" b="95000" l="3836" r="95767">
                        <a14:foregroundMark x1="24074" y1="67059" x2="33730" y2="67794"/>
                      </a14:backgroundRemoval>
                    </a14:imgEffect>
                  </a14:imgLayer>
                </a14:imgProps>
              </a:ext>
            </a:extLst>
          </a:blip>
          <a:srcRect l="4233" t="9458"/>
          <a:stretch/>
        </p:blipFill>
        <p:spPr>
          <a:xfrm>
            <a:off x="1981200" y="3825192"/>
            <a:ext cx="1714500" cy="1458007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pic>
        <p:nvPicPr>
          <p:cNvPr id="45" name="Afbeelding 44"/>
          <p:cNvPicPr>
            <a:picLocks noChangeAspect="1"/>
          </p:cNvPicPr>
          <p:nvPr/>
        </p:nvPicPr>
        <p:blipFill rotWithShape="1">
          <a:blip r:embed="rId12" cstate="print"/>
          <a:srcRect t="1" b="9233"/>
          <a:stretch/>
        </p:blipFill>
        <p:spPr>
          <a:xfrm>
            <a:off x="3276600" y="1447800"/>
            <a:ext cx="762000" cy="247014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3556000" y="4384446"/>
            <a:ext cx="228600" cy="198755"/>
          </a:xfrm>
          <a:custGeom>
            <a:avLst/>
            <a:gdLst/>
            <a:ahLst/>
            <a:cxnLst/>
            <a:rect l="l" t="t" r="r" b="b"/>
            <a:pathLst>
              <a:path w="228600" h="198754">
                <a:moveTo>
                  <a:pt x="228346" y="0"/>
                </a:moveTo>
                <a:lnTo>
                  <a:pt x="228346" y="198412"/>
                </a:lnTo>
                <a:lnTo>
                  <a:pt x="0" y="1984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56000" y="4904613"/>
            <a:ext cx="228600" cy="186055"/>
          </a:xfrm>
          <a:custGeom>
            <a:avLst/>
            <a:gdLst/>
            <a:ahLst/>
            <a:cxnLst/>
            <a:rect l="l" t="t" r="r" b="b"/>
            <a:pathLst>
              <a:path w="228600" h="186054">
                <a:moveTo>
                  <a:pt x="228346" y="0"/>
                </a:moveTo>
                <a:lnTo>
                  <a:pt x="228346" y="185712"/>
                </a:lnTo>
                <a:lnTo>
                  <a:pt x="0" y="1857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/>
          <p:cNvSpPr/>
          <p:nvPr/>
        </p:nvSpPr>
        <p:spPr>
          <a:xfrm flipV="1">
            <a:off x="2590800" y="6019799"/>
            <a:ext cx="251460" cy="45719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Tekstvak 46"/>
          <p:cNvSpPr txBox="1"/>
          <p:nvPr/>
        </p:nvSpPr>
        <p:spPr>
          <a:xfrm>
            <a:off x="0" y="31212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48" name="Tekstvak 47"/>
          <p:cNvSpPr txBox="1"/>
          <p:nvPr/>
        </p:nvSpPr>
        <p:spPr>
          <a:xfrm>
            <a:off x="0" y="54834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49" name="Tekstvak 48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8200" y="4727600"/>
            <a:ext cx="0" cy="232410"/>
          </a:xfrm>
          <a:custGeom>
            <a:avLst/>
            <a:gdLst/>
            <a:ahLst/>
            <a:cxnLst/>
            <a:rect l="l" t="t" r="r" b="b"/>
            <a:pathLst>
              <a:path h="232410">
                <a:moveTo>
                  <a:pt x="0" y="232295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140" dirty="0">
                <a:solidFill>
                  <a:srgbClr val="FFFFFF"/>
                </a:solidFill>
                <a:latin typeface="Trebuchet MS"/>
                <a:cs typeface="Trebuchet MS"/>
              </a:rPr>
              <a:t>DancDancee  </a:t>
            </a:r>
            <a:r>
              <a:rPr sz="1100" b="1" spc="-260" dirty="0">
                <a:solidFill>
                  <a:srgbClr val="FFFFFF"/>
                </a:solidFill>
                <a:latin typeface="Trebuchet MS"/>
                <a:cs typeface="Trebuchet MS"/>
              </a:rPr>
              <a:t>PParty!arty!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0" y="358775"/>
            <a:ext cx="45720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dirty="0" smtClean="0"/>
              <a:t>Teken een animatie</a:t>
            </a:r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600" y="1129030"/>
            <a:ext cx="33528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Bewerk de uiterlijken van een 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sprite </a:t>
            </a: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/>
            </a:r>
            <a:b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om je eigen animatie te maken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2428" y="19405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428" y="19405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2428" y="37979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2428" y="37979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047750"/>
          </a:xfrm>
          <a:custGeom>
            <a:avLst/>
            <a:gdLst/>
            <a:ahLst/>
            <a:cxnLst/>
            <a:rect l="l" t="t" r="r" b="b"/>
            <a:pathLst>
              <a:path w="4572000" h="1047750">
                <a:moveTo>
                  <a:pt x="0" y="1047750"/>
                </a:moveTo>
                <a:lnTo>
                  <a:pt x="4572000" y="1047750"/>
                </a:lnTo>
                <a:lnTo>
                  <a:pt x="4572000" y="0"/>
                </a:lnTo>
                <a:lnTo>
                  <a:pt x="0" y="0"/>
                </a:lnTo>
                <a:lnTo>
                  <a:pt x="0" y="104775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047750"/>
            <a:ext cx="4572000" cy="3437254"/>
          </a:xfrm>
          <a:custGeom>
            <a:avLst/>
            <a:gdLst/>
            <a:ahLst/>
            <a:cxnLst/>
            <a:rect l="l" t="t" r="r" b="b"/>
            <a:pathLst>
              <a:path w="4572000" h="3437254">
                <a:moveTo>
                  <a:pt x="0" y="3437204"/>
                </a:moveTo>
                <a:lnTo>
                  <a:pt x="4572000" y="3437204"/>
                </a:lnTo>
                <a:lnTo>
                  <a:pt x="4572000" y="0"/>
                </a:lnTo>
                <a:lnTo>
                  <a:pt x="0" y="0"/>
                </a:lnTo>
                <a:lnTo>
                  <a:pt x="0" y="34372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35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484954"/>
            <a:ext cx="2494280" cy="1916430"/>
          </a:xfrm>
          <a:custGeom>
            <a:avLst/>
            <a:gdLst/>
            <a:ahLst/>
            <a:cxnLst/>
            <a:rect l="l" t="t" r="r" b="b"/>
            <a:pathLst>
              <a:path w="2494280" h="1916429">
                <a:moveTo>
                  <a:pt x="0" y="1915845"/>
                </a:moveTo>
                <a:lnTo>
                  <a:pt x="2494280" y="1915845"/>
                </a:lnTo>
                <a:lnTo>
                  <a:pt x="2494280" y="0"/>
                </a:lnTo>
                <a:lnTo>
                  <a:pt x="0" y="0"/>
                </a:lnTo>
                <a:lnTo>
                  <a:pt x="0" y="191584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484954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457200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0300" y="1478280"/>
            <a:ext cx="0" cy="1752600"/>
          </a:xfrm>
          <a:custGeom>
            <a:avLst/>
            <a:gdLst/>
            <a:ahLst/>
            <a:cxnLst/>
            <a:rect l="l" t="t" r="r" b="b"/>
            <a:pathLst>
              <a:path h="1752600">
                <a:moveTo>
                  <a:pt x="0" y="0"/>
                </a:moveTo>
                <a:lnTo>
                  <a:pt x="0" y="17520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14425" y="1685925"/>
            <a:ext cx="17526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Ga naar de uiterlijken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tab.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6444" y="2878342"/>
            <a:ext cx="1476756" cy="474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R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echtsklik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op een uiterlijk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om het te dupliceren</a:t>
            </a:r>
            <a:endParaRPr sz="9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(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p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Mac control +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)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8838" y="2464003"/>
            <a:ext cx="712469" cy="712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8838" y="246400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1150" y="3012160"/>
            <a:ext cx="60959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Frog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582" y="2034539"/>
            <a:ext cx="518159" cy="3084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495" algn="ctr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sprite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8876" y="1554352"/>
            <a:ext cx="412394" cy="4123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8876" y="15543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43468" y="1481277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39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57500" y="1478280"/>
            <a:ext cx="0" cy="1752600"/>
          </a:xfrm>
          <a:custGeom>
            <a:avLst/>
            <a:gdLst/>
            <a:ahLst/>
            <a:cxnLst/>
            <a:rect l="l" t="t" r="r" b="b"/>
            <a:pathLst>
              <a:path h="1752600">
                <a:moveTo>
                  <a:pt x="0" y="0"/>
                </a:moveTo>
                <a:lnTo>
                  <a:pt x="0" y="17520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995422" y="1518285"/>
            <a:ext cx="1285240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Nu heb je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tw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ee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dezelfde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uiterlijken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95422" y="2788285"/>
            <a:ext cx="1231900" cy="47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op een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uiterlijk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om het 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select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eren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en bewerk het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600" y="3377946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279" y="0"/>
                </a:lnTo>
              </a:path>
            </a:pathLst>
          </a:custGeom>
          <a:ln w="1270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8838" y="3978275"/>
            <a:ext cx="712469" cy="4409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8838" y="3978275"/>
            <a:ext cx="712470" cy="441325"/>
          </a:xfrm>
          <a:custGeom>
            <a:avLst/>
            <a:gdLst/>
            <a:ahLst/>
            <a:cxnLst/>
            <a:rect l="l" t="t" r="r" b="b"/>
            <a:pathLst>
              <a:path w="712469" h="4413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636270" y="440994"/>
                </a:lnTo>
                <a:lnTo>
                  <a:pt x="680323" y="439804"/>
                </a:lnTo>
                <a:lnTo>
                  <a:pt x="702945" y="431469"/>
                </a:lnTo>
                <a:lnTo>
                  <a:pt x="711279" y="408847"/>
                </a:lnTo>
                <a:lnTo>
                  <a:pt x="712470" y="364794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4800" y="3581400"/>
            <a:ext cx="639687" cy="305211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op </a:t>
            </a:r>
            <a:r>
              <a:rPr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Select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ie</a:t>
            </a:r>
            <a:endParaRPr sz="900" b="1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82700" y="3429000"/>
            <a:ext cx="1460500" cy="47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Select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eer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een deel van het uiterlijk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om het in of uit elkaar te drukken.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71800" y="3505200"/>
            <a:ext cx="1270000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Sleep het anker om om je selectie te draaien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17625" y="3978275"/>
            <a:ext cx="638810" cy="4409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7625" y="3978275"/>
            <a:ext cx="638810" cy="441325"/>
          </a:xfrm>
          <a:custGeom>
            <a:avLst/>
            <a:gdLst/>
            <a:ahLst/>
            <a:cxnLst/>
            <a:rect l="l" t="t" r="r" b="b"/>
            <a:pathLst>
              <a:path w="638810" h="4413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562610" y="440994"/>
                </a:lnTo>
                <a:lnTo>
                  <a:pt x="606663" y="439804"/>
                </a:lnTo>
                <a:lnTo>
                  <a:pt x="629285" y="431469"/>
                </a:lnTo>
                <a:lnTo>
                  <a:pt x="637619" y="408847"/>
                </a:lnTo>
                <a:lnTo>
                  <a:pt x="638810" y="364794"/>
                </a:lnTo>
                <a:lnTo>
                  <a:pt x="638810" y="76200"/>
                </a:lnTo>
                <a:lnTo>
                  <a:pt x="637619" y="32146"/>
                </a:lnTo>
                <a:lnTo>
                  <a:pt x="629285" y="9525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56688" y="3978275"/>
            <a:ext cx="638809" cy="440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6688" y="3978275"/>
            <a:ext cx="638810" cy="440055"/>
          </a:xfrm>
          <a:custGeom>
            <a:avLst/>
            <a:gdLst/>
            <a:ahLst/>
            <a:cxnLst/>
            <a:rect l="l" t="t" r="r" b="b"/>
            <a:pathLst>
              <a:path w="638810" h="44005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562610" y="440029"/>
                </a:lnTo>
                <a:lnTo>
                  <a:pt x="606663" y="438838"/>
                </a:lnTo>
                <a:lnTo>
                  <a:pt x="629285" y="430504"/>
                </a:lnTo>
                <a:lnTo>
                  <a:pt x="637619" y="407882"/>
                </a:lnTo>
                <a:lnTo>
                  <a:pt x="638810" y="363829"/>
                </a:lnTo>
                <a:lnTo>
                  <a:pt x="638810" y="76200"/>
                </a:lnTo>
                <a:lnTo>
                  <a:pt x="637619" y="32146"/>
                </a:lnTo>
                <a:lnTo>
                  <a:pt x="629285" y="9525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21964" y="3978275"/>
            <a:ext cx="447751" cy="4400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21964" y="3978275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200"/>
                </a:lnTo>
                <a:lnTo>
                  <a:pt x="446560" y="32146"/>
                </a:lnTo>
                <a:lnTo>
                  <a:pt x="438226" y="9525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14725" y="3978275"/>
            <a:ext cx="447751" cy="4400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14725" y="3978275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200"/>
                </a:lnTo>
                <a:lnTo>
                  <a:pt x="446560" y="32146"/>
                </a:lnTo>
                <a:lnTo>
                  <a:pt x="438226" y="9525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21468" y="4275975"/>
            <a:ext cx="102565" cy="114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11300" y="5394047"/>
            <a:ext cx="927100" cy="625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Gebruik het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volgend uiterlijk</a:t>
            </a:r>
            <a:r>
              <a:rPr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blok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om je sprite te animeren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429548" y="4187456"/>
            <a:ext cx="102565" cy="114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94279" y="4481652"/>
            <a:ext cx="2077720" cy="1919605"/>
          </a:xfrm>
          <a:custGeom>
            <a:avLst/>
            <a:gdLst/>
            <a:ahLst/>
            <a:cxnLst/>
            <a:rect l="l" t="t" r="r" b="b"/>
            <a:pathLst>
              <a:path w="2077720" h="1919604">
                <a:moveTo>
                  <a:pt x="0" y="1919147"/>
                </a:moveTo>
                <a:lnTo>
                  <a:pt x="2077720" y="1919147"/>
                </a:lnTo>
                <a:lnTo>
                  <a:pt x="2077720" y="0"/>
                </a:lnTo>
                <a:lnTo>
                  <a:pt x="0" y="0"/>
                </a:lnTo>
                <a:lnTo>
                  <a:pt x="0" y="1919147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4279" y="4481652"/>
            <a:ext cx="2077720" cy="1919605"/>
          </a:xfrm>
          <a:custGeom>
            <a:avLst/>
            <a:gdLst/>
            <a:ahLst/>
            <a:cxnLst/>
            <a:rect l="l" t="t" r="r" b="b"/>
            <a:pathLst>
              <a:path w="2077720" h="1919604">
                <a:moveTo>
                  <a:pt x="2077720" y="0"/>
                </a:moveTo>
                <a:lnTo>
                  <a:pt x="0" y="0"/>
                </a:lnTo>
                <a:lnTo>
                  <a:pt x="0" y="1919147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807665" y="5509210"/>
            <a:ext cx="13798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262884" y="5056327"/>
            <a:ext cx="469391" cy="3591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62884" y="5056327"/>
            <a:ext cx="469900" cy="359410"/>
          </a:xfrm>
          <a:custGeom>
            <a:avLst/>
            <a:gdLst/>
            <a:ahLst/>
            <a:cxnLst/>
            <a:rect l="l" t="t" r="r" b="b"/>
            <a:pathLst>
              <a:path w="469900" h="3594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82968"/>
                </a:lnTo>
                <a:lnTo>
                  <a:pt x="1190" y="327021"/>
                </a:lnTo>
                <a:lnTo>
                  <a:pt x="9525" y="349643"/>
                </a:lnTo>
                <a:lnTo>
                  <a:pt x="32146" y="357978"/>
                </a:lnTo>
                <a:lnTo>
                  <a:pt x="76200" y="359168"/>
                </a:lnTo>
                <a:lnTo>
                  <a:pt x="393192" y="359168"/>
                </a:lnTo>
                <a:lnTo>
                  <a:pt x="437245" y="357978"/>
                </a:lnTo>
                <a:lnTo>
                  <a:pt x="459867" y="349643"/>
                </a:lnTo>
                <a:lnTo>
                  <a:pt x="468201" y="327021"/>
                </a:lnTo>
                <a:lnTo>
                  <a:pt x="469392" y="28296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15900" y="635000"/>
            <a:ext cx="10033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215900" y="242646"/>
            <a:ext cx="42037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dirty="0" smtClean="0"/>
              <a:t>Teken een animatie</a:t>
            </a:r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06400" y="3884498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6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71600" y="5670251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>
                <a:moveTo>
                  <a:pt x="0" y="0"/>
                </a:moveTo>
                <a:lnTo>
                  <a:pt x="12221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6300" y="5425020"/>
            <a:ext cx="398780" cy="501015"/>
          </a:xfrm>
          <a:custGeom>
            <a:avLst/>
            <a:gdLst/>
            <a:ahLst/>
            <a:cxnLst/>
            <a:rect l="l" t="t" r="r" b="b"/>
            <a:pathLst>
              <a:path w="398780" h="501014">
                <a:moveTo>
                  <a:pt x="0" y="0"/>
                </a:moveTo>
                <a:lnTo>
                  <a:pt x="398157" y="0"/>
                </a:lnTo>
                <a:lnTo>
                  <a:pt x="398157" y="500621"/>
                </a:lnTo>
                <a:lnTo>
                  <a:pt x="0" y="500621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35835" y="2705062"/>
            <a:ext cx="102565" cy="114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Afbeelding 6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93308" y="1905000"/>
            <a:ext cx="792892" cy="838200"/>
          </a:xfrm>
          <a:prstGeom prst="rect">
            <a:avLst/>
          </a:prstGeom>
        </p:spPr>
      </p:pic>
      <p:grpSp>
        <p:nvGrpSpPr>
          <p:cNvPr id="67" name="Groep 66"/>
          <p:cNvGrpSpPr/>
          <p:nvPr/>
        </p:nvGrpSpPr>
        <p:grpSpPr>
          <a:xfrm>
            <a:off x="1523999" y="1871230"/>
            <a:ext cx="914401" cy="948170"/>
            <a:chOff x="1523999" y="1871230"/>
            <a:chExt cx="914401" cy="948170"/>
          </a:xfrm>
        </p:grpSpPr>
        <p:pic>
          <p:nvPicPr>
            <p:cNvPr id="60" name="Afbeelding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4000" y="1905000"/>
              <a:ext cx="884275" cy="914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523999" y="1871230"/>
              <a:ext cx="914401" cy="948170"/>
            </a:xfrm>
            <a:custGeom>
              <a:avLst/>
              <a:gdLst/>
              <a:ahLst/>
              <a:cxnLst/>
              <a:rect l="l" t="t" r="r" b="b"/>
              <a:pathLst>
                <a:path w="1397000" h="900430">
                  <a:moveTo>
                    <a:pt x="76200" y="0"/>
                  </a:moveTo>
                  <a:lnTo>
                    <a:pt x="32146" y="1190"/>
                  </a:lnTo>
                  <a:lnTo>
                    <a:pt x="9525" y="9525"/>
                  </a:lnTo>
                  <a:lnTo>
                    <a:pt x="1190" y="32146"/>
                  </a:lnTo>
                  <a:lnTo>
                    <a:pt x="0" y="76200"/>
                  </a:lnTo>
                  <a:lnTo>
                    <a:pt x="0" y="824166"/>
                  </a:lnTo>
                  <a:lnTo>
                    <a:pt x="1190" y="868219"/>
                  </a:lnTo>
                  <a:lnTo>
                    <a:pt x="9525" y="890841"/>
                  </a:lnTo>
                  <a:lnTo>
                    <a:pt x="32146" y="899175"/>
                  </a:lnTo>
                  <a:lnTo>
                    <a:pt x="76200" y="900366"/>
                  </a:lnTo>
                  <a:lnTo>
                    <a:pt x="1320546" y="900366"/>
                  </a:lnTo>
                  <a:lnTo>
                    <a:pt x="1364599" y="899175"/>
                  </a:lnTo>
                  <a:lnTo>
                    <a:pt x="1387221" y="890841"/>
                  </a:lnTo>
                  <a:lnTo>
                    <a:pt x="1395555" y="868219"/>
                  </a:lnTo>
                  <a:lnTo>
                    <a:pt x="1396746" y="824166"/>
                  </a:lnTo>
                  <a:lnTo>
                    <a:pt x="1396746" y="76200"/>
                  </a:lnTo>
                  <a:lnTo>
                    <a:pt x="1395555" y="32146"/>
                  </a:lnTo>
                  <a:lnTo>
                    <a:pt x="1387221" y="9525"/>
                  </a:lnTo>
                  <a:lnTo>
                    <a:pt x="1364599" y="1190"/>
                  </a:lnTo>
                  <a:lnTo>
                    <a:pt x="1320546" y="0"/>
                  </a:lnTo>
                  <a:lnTo>
                    <a:pt x="76200" y="0"/>
                  </a:lnTo>
                  <a:close/>
                </a:path>
              </a:pathLst>
            </a:custGeom>
            <a:ln w="19050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3429000" y="2628862"/>
            <a:ext cx="102565" cy="114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48000" y="1871230"/>
            <a:ext cx="838200" cy="871970"/>
          </a:xfrm>
          <a:custGeom>
            <a:avLst/>
            <a:gdLst/>
            <a:ahLst/>
            <a:cxnLst/>
            <a:rect l="l" t="t" r="r" b="b"/>
            <a:pathLst>
              <a:path w="1270635" h="90043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24166"/>
                </a:lnTo>
                <a:lnTo>
                  <a:pt x="1190" y="868219"/>
                </a:lnTo>
                <a:lnTo>
                  <a:pt x="9525" y="890841"/>
                </a:lnTo>
                <a:lnTo>
                  <a:pt x="32146" y="899175"/>
                </a:lnTo>
                <a:lnTo>
                  <a:pt x="76200" y="900366"/>
                </a:lnTo>
                <a:lnTo>
                  <a:pt x="1194308" y="900366"/>
                </a:lnTo>
                <a:lnTo>
                  <a:pt x="1238361" y="899175"/>
                </a:lnTo>
                <a:lnTo>
                  <a:pt x="1260983" y="890841"/>
                </a:lnTo>
                <a:lnTo>
                  <a:pt x="1269317" y="868219"/>
                </a:lnTo>
                <a:lnTo>
                  <a:pt x="1270508" y="824166"/>
                </a:lnTo>
                <a:lnTo>
                  <a:pt x="1270508" y="76200"/>
                </a:lnTo>
                <a:lnTo>
                  <a:pt x="1269317" y="32146"/>
                </a:lnTo>
                <a:lnTo>
                  <a:pt x="1260983" y="9525"/>
                </a:lnTo>
                <a:lnTo>
                  <a:pt x="1238361" y="1190"/>
                </a:lnTo>
                <a:lnTo>
                  <a:pt x="119430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 xmlns="">
                  <a14:imgLayer r:embed="rId15">
                    <a14:imgEffect>
                      <a14:backgroundRemoval t="2672" b="95611" l="3000" r="95429">
                        <a14:foregroundMark x1="25429" y1="63168" x2="35714" y2="57634"/>
                      </a14:backgroundRemoval>
                    </a14:imgEffect>
                  </a14:imgLayer>
                </a14:imgProps>
              </a:ext>
            </a:extLst>
          </a:blip>
          <a:srcRect t="2666" r="5048"/>
          <a:stretch/>
        </p:blipFill>
        <p:spPr>
          <a:xfrm>
            <a:off x="251883" y="4800600"/>
            <a:ext cx="1957917" cy="1502400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pic>
        <p:nvPicPr>
          <p:cNvPr id="63" name="Afbeelding 62"/>
          <p:cNvPicPr>
            <a:picLocks noChangeAspect="1"/>
          </p:cNvPicPr>
          <p:nvPr/>
        </p:nvPicPr>
        <p:blipFill rotWithShape="1">
          <a:blip r:embed="rId16" cstate="print"/>
          <a:srcRect t="1" b="9233"/>
          <a:stretch/>
        </p:blipFill>
        <p:spPr>
          <a:xfrm>
            <a:off x="1600200" y="1447800"/>
            <a:ext cx="762000" cy="247014"/>
          </a:xfrm>
          <a:prstGeom prst="rect">
            <a:avLst/>
          </a:prstGeom>
        </p:spPr>
      </p:pic>
      <p:sp>
        <p:nvSpPr>
          <p:cNvPr id="64" name="Tekstvak 63"/>
          <p:cNvSpPr txBox="1"/>
          <p:nvPr/>
        </p:nvSpPr>
        <p:spPr>
          <a:xfrm>
            <a:off x="304800" y="4495800"/>
            <a:ext cx="200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65" name="Tekstvak 64"/>
          <p:cNvSpPr txBox="1"/>
          <p:nvPr/>
        </p:nvSpPr>
        <p:spPr>
          <a:xfrm>
            <a:off x="2895600" y="4495800"/>
            <a:ext cx="1332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66" name="Tekstvak 65"/>
          <p:cNvSpPr txBox="1"/>
          <p:nvPr/>
        </p:nvSpPr>
        <p:spPr>
          <a:xfrm>
            <a:off x="0" y="10638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958" y="88874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749" y="0"/>
            <a:ext cx="2043423" cy="2127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6360" y="25844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1237" y="439816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6107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9373" y="2138291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4251" y="231964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8058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41" y="416622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41" y="450330"/>
                </a:lnTo>
                <a:lnTo>
                  <a:pt x="1613941" y="416622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3793" y="1732912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9430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3231" y="1338414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29079" y="985786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794890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976233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3473" y="2766390"/>
            <a:ext cx="4367992" cy="3634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03994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17772" y="2138286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82641" y="231964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78757" y="3015254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42" y="1233626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42" y="1262822"/>
                </a:lnTo>
                <a:lnTo>
                  <a:pt x="693242" y="1233626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42" y="585409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42" y="629985"/>
                </a:lnTo>
                <a:lnTo>
                  <a:pt x="693242" y="585409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42" y="300487"/>
                </a:lnTo>
                <a:lnTo>
                  <a:pt x="693242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42" y="254459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42" y="269295"/>
                </a:lnTo>
                <a:lnTo>
                  <a:pt x="693242" y="254459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2778771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6" y="2960121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3448291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97680" y="63620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869" y="410094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9531" y="22643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DB8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3962400" cy="3998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100"/>
              </a:spcBef>
            </a:pPr>
            <a:r>
              <a:rPr lang="nl-NL" dirty="0" smtClean="0"/>
              <a:t>Probeer deze kaarten in je eigen volgorde</a:t>
            </a:r>
            <a:r>
              <a:rPr dirty="0" smtClean="0"/>
              <a:t>:</a:t>
            </a:r>
            <a:endParaRPr sz="1850" dirty="0"/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Beweeg met pijltjestoetsen</a:t>
            </a: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Laat </a:t>
            </a:r>
            <a:r>
              <a:rPr lang="nl-NL" sz="1600" b="1" dirty="0">
                <a:solidFill>
                  <a:srgbClr val="FFFFFF"/>
                </a:solidFill>
                <a:latin typeface="Trebuchet MS"/>
                <a:cs typeface="Trebuchet MS"/>
              </a:rPr>
              <a:t>een </a:t>
            </a:r>
            <a:r>
              <a:rPr lang="nl-NL" sz="1600" b="1" dirty="0" err="1">
                <a:solidFill>
                  <a:srgbClr val="FFFFFF"/>
                </a:solidFill>
                <a:latin typeface="Trebuchet MS"/>
                <a:cs typeface="Trebuchet MS"/>
              </a:rPr>
              <a:t>sprite</a:t>
            </a:r>
            <a:r>
              <a:rPr lang="nl-NL" sz="16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springen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Actietoets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>
                <a:solidFill>
                  <a:srgbClr val="FFFFFF"/>
                </a:solidFill>
                <a:latin typeface="Trebuchet MS"/>
                <a:cs typeface="Trebuchet MS"/>
              </a:rPr>
              <a:t>Glijd van punt naar </a:t>
            </a: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punt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Loopanimatie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>
                <a:solidFill>
                  <a:srgbClr val="FFFFFF"/>
                </a:solidFill>
                <a:latin typeface="Trebuchet MS"/>
                <a:cs typeface="Trebuchet MS"/>
              </a:rPr>
              <a:t>Vlieg </a:t>
            </a: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rond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Praatanimatie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>
                <a:solidFill>
                  <a:srgbClr val="FFFFFF"/>
                </a:solidFill>
                <a:latin typeface="Trebuchet MS"/>
                <a:cs typeface="Trebuchet MS"/>
              </a:rPr>
              <a:t>Teken een animatie</a:t>
            </a:r>
            <a:endParaRPr sz="1600" b="1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0" y="609600"/>
            <a:ext cx="45720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0" algn="ctr">
              <a:lnSpc>
                <a:spcPct val="100000"/>
              </a:lnSpc>
              <a:spcBef>
                <a:spcPts val="100"/>
              </a:spcBef>
            </a:pPr>
            <a:r>
              <a:rPr lang="nl-NL" dirty="0" smtClean="0"/>
              <a:t>Animeer een </a:t>
            </a:r>
            <a:r>
              <a:rPr lang="nl-NL" dirty="0" err="1" smtClean="0"/>
              <a:t>sprite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Kaarten</a:t>
            </a:r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38493" y="5890085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0"/>
          <p:cNvSpPr txBox="1"/>
          <p:nvPr/>
        </p:nvSpPr>
        <p:spPr>
          <a:xfrm>
            <a:off x="457200" y="5927725"/>
            <a:ext cx="1066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41" name="object 31"/>
          <p:cNvSpPr txBox="1"/>
          <p:nvPr/>
        </p:nvSpPr>
        <p:spPr>
          <a:xfrm>
            <a:off x="3124200" y="5937250"/>
            <a:ext cx="12192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van</a:t>
            </a:r>
            <a:r>
              <a:rPr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8 </a:t>
            </a: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kaarten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30" dirty="0">
                <a:solidFill>
                  <a:srgbClr val="FFFFFF"/>
                </a:solidFill>
                <a:latin typeface="Trebuchet MS"/>
                <a:cs typeface="Trebuchet MS"/>
              </a:rPr>
              <a:t>Dance</a:t>
            </a:r>
            <a:r>
              <a:rPr sz="11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Party!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4572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/>
              <a:t>Beweeg met </a:t>
            </a:r>
            <a:r>
              <a:rPr lang="nl-NL" sz="2800" dirty="0" smtClean="0"/>
              <a:t>pijltjestoetsen</a:t>
            </a:r>
            <a:endParaRPr sz="2800" dirty="0"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600" y="1219200"/>
            <a:ext cx="3352800" cy="452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1113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Gebruik de pijltjestoetsen om </a:t>
            </a:r>
            <a:b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je sprite te bewegen</a:t>
            </a:r>
            <a:endParaRPr lang="nl-NL" sz="12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0792" y="1879117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0792" y="18791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0793" y="3753878"/>
            <a:ext cx="2280410" cy="17112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0792" y="37460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1455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8194" y="4500676"/>
            <a:ext cx="204584" cy="221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8193" y="2631236"/>
            <a:ext cx="204584" cy="221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50"/>
            <a:ext cx="4572000" cy="1644650"/>
          </a:xfrm>
          <a:custGeom>
            <a:avLst/>
            <a:gdLst/>
            <a:ahLst/>
            <a:cxnLst/>
            <a:rect l="l" t="t" r="r" b="b"/>
            <a:pathLst>
              <a:path w="4572000" h="1644650">
                <a:moveTo>
                  <a:pt x="0" y="1644637"/>
                </a:moveTo>
                <a:lnTo>
                  <a:pt x="4572000" y="1644637"/>
                </a:lnTo>
                <a:lnTo>
                  <a:pt x="4572000" y="0"/>
                </a:lnTo>
                <a:lnTo>
                  <a:pt x="0" y="0"/>
                </a:lnTo>
                <a:lnTo>
                  <a:pt x="0" y="164463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565387"/>
            <a:ext cx="4572000" cy="2858135"/>
          </a:xfrm>
          <a:custGeom>
            <a:avLst/>
            <a:gdLst/>
            <a:ahLst/>
            <a:cxnLst/>
            <a:rect l="l" t="t" r="r" b="b"/>
            <a:pathLst>
              <a:path w="4572000" h="2858135">
                <a:moveTo>
                  <a:pt x="0" y="2857512"/>
                </a:moveTo>
                <a:lnTo>
                  <a:pt x="4572000" y="2857512"/>
                </a:lnTo>
                <a:lnTo>
                  <a:pt x="4572000" y="0"/>
                </a:lnTo>
                <a:lnTo>
                  <a:pt x="0" y="0"/>
                </a:lnTo>
                <a:lnTo>
                  <a:pt x="0" y="285751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552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422900"/>
            <a:ext cx="4572000" cy="977900"/>
          </a:xfrm>
          <a:custGeom>
            <a:avLst/>
            <a:gdLst/>
            <a:ahLst/>
            <a:cxnLst/>
            <a:rect l="l" t="t" r="r" b="b"/>
            <a:pathLst>
              <a:path w="4572000" h="977900">
                <a:moveTo>
                  <a:pt x="0" y="977900"/>
                </a:moveTo>
                <a:lnTo>
                  <a:pt x="4572000" y="977900"/>
                </a:lnTo>
                <a:lnTo>
                  <a:pt x="4572000" y="0"/>
                </a:lnTo>
                <a:lnTo>
                  <a:pt x="0" y="0"/>
                </a:lnTo>
                <a:lnTo>
                  <a:pt x="0" y="9779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410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4203700" cy="5911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Beweeg met pijltjestoetsen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dirty="0">
                <a:latin typeface="Trebuchet MS"/>
                <a:cs typeface="Trebuchet MS"/>
              </a:rPr>
              <a:t>scratch.mit.edu</a:t>
            </a:r>
          </a:p>
        </p:txBody>
      </p:sp>
      <p:sp>
        <p:nvSpPr>
          <p:cNvPr id="16" name="object 16"/>
          <p:cNvSpPr/>
          <p:nvPr/>
        </p:nvSpPr>
        <p:spPr>
          <a:xfrm>
            <a:off x="2286000" y="14274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47467" y="2096884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sprite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34360" y="1605165"/>
            <a:ext cx="412394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34360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74013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74025" y="1558925"/>
            <a:ext cx="712457" cy="541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74013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25315" y="2107082"/>
            <a:ext cx="60959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Soccer 2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7034" y="2100579"/>
            <a:ext cx="990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5876" y="1605165"/>
            <a:ext cx="412394" cy="412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5876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81869" y="1596581"/>
            <a:ext cx="391540" cy="5077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658237" y="2107082"/>
            <a:ext cx="647688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Pico Walking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09800" y="3459479"/>
            <a:ext cx="0" cy="1816100"/>
          </a:xfrm>
          <a:custGeom>
            <a:avLst/>
            <a:gdLst/>
            <a:ahLst/>
            <a:cxnLst/>
            <a:rect l="l" t="t" r="r" b="b"/>
            <a:pathLst>
              <a:path h="1816100">
                <a:moveTo>
                  <a:pt x="0" y="0"/>
                </a:moveTo>
                <a:lnTo>
                  <a:pt x="0" y="18155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5900" y="3003550"/>
            <a:ext cx="1765300" cy="3693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Verander</a:t>
            </a:r>
            <a:r>
              <a:rPr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00A1CB"/>
                </a:solidFill>
                <a:latin typeface="Trebuchet MS"/>
                <a:cs typeface="Trebuchet MS"/>
              </a:rPr>
              <a:t>x</a:t>
            </a:r>
            <a:endParaRPr sz="1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Beweeg je sprite </a:t>
            </a:r>
            <a:r>
              <a:rPr lang="nl-NL" sz="900" i="1" dirty="0" smtClean="0">
                <a:solidFill>
                  <a:srgbClr val="636466"/>
                </a:solidFill>
                <a:latin typeface="Trebuchet MS"/>
                <a:cs typeface="Trebuchet MS"/>
              </a:rPr>
              <a:t>heen en weer</a:t>
            </a:r>
            <a:endParaRPr sz="900" i="1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30411" y="3003550"/>
            <a:ext cx="1699260" cy="3693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Verander</a:t>
            </a:r>
            <a:r>
              <a:rPr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00A1CB"/>
                </a:solidFill>
                <a:latin typeface="Trebuchet MS"/>
                <a:cs typeface="Trebuchet MS"/>
              </a:rPr>
              <a:t>y</a:t>
            </a:r>
            <a:endParaRPr sz="1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Beweeg je sprite op en neer</a:t>
            </a:r>
            <a:r>
              <a:rPr sz="900" i="1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133129" y="4615230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94624" y="249770"/>
                </a:moveTo>
                <a:lnTo>
                  <a:pt x="13458" y="249770"/>
                </a:lnTo>
                <a:lnTo>
                  <a:pt x="5691" y="252140"/>
                </a:lnTo>
                <a:lnTo>
                  <a:pt x="914" y="258000"/>
                </a:lnTo>
                <a:lnTo>
                  <a:pt x="0" y="265480"/>
                </a:lnTo>
                <a:lnTo>
                  <a:pt x="3819" y="272707"/>
                </a:lnTo>
                <a:lnTo>
                  <a:pt x="99895" y="368769"/>
                </a:lnTo>
                <a:lnTo>
                  <a:pt x="108200" y="368769"/>
                </a:lnTo>
                <a:lnTo>
                  <a:pt x="204263" y="272707"/>
                </a:lnTo>
                <a:lnTo>
                  <a:pt x="208088" y="265480"/>
                </a:lnTo>
                <a:lnTo>
                  <a:pt x="207173" y="258000"/>
                </a:lnTo>
                <a:lnTo>
                  <a:pt x="202393" y="252140"/>
                </a:lnTo>
                <a:lnTo>
                  <a:pt x="194624" y="249770"/>
                </a:lnTo>
                <a:close/>
              </a:path>
              <a:path w="208279" h="368935">
                <a:moveTo>
                  <a:pt x="104543" y="0"/>
                </a:moveTo>
                <a:lnTo>
                  <a:pt x="97167" y="1489"/>
                </a:lnTo>
                <a:lnTo>
                  <a:pt x="91144" y="5549"/>
                </a:lnTo>
                <a:lnTo>
                  <a:pt x="87083" y="11572"/>
                </a:lnTo>
                <a:lnTo>
                  <a:pt x="85594" y="18948"/>
                </a:lnTo>
                <a:lnTo>
                  <a:pt x="85594" y="19240"/>
                </a:lnTo>
                <a:lnTo>
                  <a:pt x="67903" y="249770"/>
                </a:lnTo>
                <a:lnTo>
                  <a:pt x="141182" y="249770"/>
                </a:lnTo>
                <a:lnTo>
                  <a:pt x="123479" y="19240"/>
                </a:lnTo>
                <a:lnTo>
                  <a:pt x="123491" y="18948"/>
                </a:lnTo>
                <a:lnTo>
                  <a:pt x="122002" y="11572"/>
                </a:lnTo>
                <a:lnTo>
                  <a:pt x="117941" y="5549"/>
                </a:lnTo>
                <a:lnTo>
                  <a:pt x="111918" y="1489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33124" y="3781297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40184" y="118999"/>
                </a:moveTo>
                <a:lnTo>
                  <a:pt x="66905" y="118999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89"/>
                </a:lnTo>
                <a:lnTo>
                  <a:pt x="90146" y="363208"/>
                </a:lnTo>
                <a:lnTo>
                  <a:pt x="96169" y="367268"/>
                </a:lnTo>
                <a:lnTo>
                  <a:pt x="103545" y="368757"/>
                </a:lnTo>
                <a:lnTo>
                  <a:pt x="110920" y="367268"/>
                </a:lnTo>
                <a:lnTo>
                  <a:pt x="116943" y="363208"/>
                </a:lnTo>
                <a:lnTo>
                  <a:pt x="121004" y="357189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9"/>
                </a:lnTo>
                <a:close/>
              </a:path>
              <a:path w="208279" h="368935">
                <a:moveTo>
                  <a:pt x="108206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9"/>
                </a:lnTo>
                <a:lnTo>
                  <a:pt x="194629" y="118999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206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530411" y="5099471"/>
            <a:ext cx="16414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 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min-teken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om </a:t>
            </a:r>
            <a:r>
              <a:rPr lang="nl-NL" sz="900" i="1" dirty="0" smtClean="0">
                <a:solidFill>
                  <a:srgbClr val="636466"/>
                </a:solidFill>
                <a:latin typeface="Trebuchet MS"/>
                <a:cs typeface="Trebuchet MS"/>
              </a:rPr>
              <a:t>omlaag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te gaan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5900" y="5071687"/>
            <a:ext cx="1531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 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min-teken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om naar </a:t>
            </a:r>
            <a:r>
              <a:rPr lang="nl-NL" sz="900" i="1" dirty="0" smtClean="0">
                <a:solidFill>
                  <a:srgbClr val="636466"/>
                </a:solidFill>
                <a:latin typeface="Trebuchet MS"/>
                <a:cs typeface="Trebuchet MS"/>
              </a:rPr>
              <a:t>links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te gaan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42593" y="3942065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41272" y="4769996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24000" y="5854192"/>
            <a:ext cx="2343785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82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Druk op de pijltjestoetsen van je toetsenbord om je sprite te bewegen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33792" y="5697179"/>
            <a:ext cx="204584" cy="221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33792" y="5943088"/>
            <a:ext cx="204584" cy="221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62433" y="5943088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5150" y="5943088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Afbeelding 48"/>
          <p:cNvPicPr/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4261" b="98580" l="1374" r="98077">
                        <a14:foregroundMark x1="44093" y1="70170" x2="51648" y2="68750"/>
                        <a14:foregroundMark x1="44368" y1="65625" x2="51099" y2="65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52800"/>
            <a:ext cx="1779905" cy="859155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</p:spPr>
      </p:pic>
      <p:pic>
        <p:nvPicPr>
          <p:cNvPr id="50" name="Afbeelding 49"/>
          <p:cNvPicPr/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ackgroundRemoval t="8228" b="100000" l="2514" r="96927">
                        <a14:foregroundMark x1="45112" y1="68038" x2="55168" y2="74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24" t="10137" r="3722" b="6401"/>
          <a:stretch/>
        </p:blipFill>
        <p:spPr bwMode="auto">
          <a:xfrm>
            <a:off x="290195" y="4294505"/>
            <a:ext cx="1651635" cy="658495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1" name="Afbeelding 50"/>
          <p:cNvPicPr/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 xmlns="">
                  <a14:imgLayer r:embed="rId16">
                    <a14:imgEffect>
                      <a14:backgroundRemoval t="3073" b="100000" l="0" r="97194">
                        <a14:foregroundMark x1="3444" y1="66061" x2="49617" y2="92039"/>
                        <a14:foregroundMark x1="38138" y1="37709" x2="46173" y2="35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46" t="8736" r="6456" b="2486"/>
          <a:stretch/>
        </p:blipFill>
        <p:spPr bwMode="auto">
          <a:xfrm>
            <a:off x="2413000" y="3505200"/>
            <a:ext cx="1701800" cy="1483995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0" name="object 40"/>
          <p:cNvSpPr/>
          <p:nvPr/>
        </p:nvSpPr>
        <p:spPr>
          <a:xfrm>
            <a:off x="1143000" y="4894783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94557" y="4887772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40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Tekstvak 54"/>
          <p:cNvSpPr txBox="1"/>
          <p:nvPr/>
        </p:nvSpPr>
        <p:spPr>
          <a:xfrm>
            <a:off x="0" y="26640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56" name="Tekstvak 55"/>
          <p:cNvSpPr txBox="1"/>
          <p:nvPr/>
        </p:nvSpPr>
        <p:spPr>
          <a:xfrm>
            <a:off x="1524000" y="5483423"/>
            <a:ext cx="1332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57" name="Tekstvak 56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 smtClean="0"/>
              <a:t>Laat een </a:t>
            </a:r>
            <a:r>
              <a:rPr lang="nl-NL" sz="2800" dirty="0" err="1" smtClean="0"/>
              <a:t>sprite</a:t>
            </a:r>
            <a:r>
              <a:rPr lang="nl-NL" sz="2800" dirty="0" smtClean="0"/>
              <a:t> springen</a:t>
            </a:r>
            <a:endParaRPr sz="2800" dirty="0"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600" y="1282700"/>
            <a:ext cx="3352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Druk op een toets om op en neer te springen.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806" y="3725074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50"/>
            <a:ext cx="4572000" cy="1844675"/>
          </a:xfrm>
          <a:custGeom>
            <a:avLst/>
            <a:gdLst/>
            <a:ahLst/>
            <a:cxnLst/>
            <a:rect l="l" t="t" r="r" b="b"/>
            <a:pathLst>
              <a:path w="4572000" h="1844675">
                <a:moveTo>
                  <a:pt x="0" y="1844306"/>
                </a:moveTo>
                <a:lnTo>
                  <a:pt x="4572000" y="1844306"/>
                </a:lnTo>
                <a:lnTo>
                  <a:pt x="4572000" y="0"/>
                </a:lnTo>
                <a:lnTo>
                  <a:pt x="0" y="0"/>
                </a:lnTo>
                <a:lnTo>
                  <a:pt x="0" y="184430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65056"/>
            <a:ext cx="4572000" cy="2366010"/>
          </a:xfrm>
          <a:custGeom>
            <a:avLst/>
            <a:gdLst/>
            <a:ahLst/>
            <a:cxnLst/>
            <a:rect l="l" t="t" r="r" b="b"/>
            <a:pathLst>
              <a:path w="4572000" h="2366010">
                <a:moveTo>
                  <a:pt x="0" y="2365743"/>
                </a:moveTo>
                <a:lnTo>
                  <a:pt x="4572000" y="2365743"/>
                </a:lnTo>
                <a:lnTo>
                  <a:pt x="4572000" y="0"/>
                </a:lnTo>
                <a:lnTo>
                  <a:pt x="0" y="0"/>
                </a:lnTo>
                <a:lnTo>
                  <a:pt x="0" y="236574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75235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130800"/>
            <a:ext cx="4572000" cy="1270000"/>
          </a:xfrm>
          <a:custGeom>
            <a:avLst/>
            <a:gdLst/>
            <a:ahLst/>
            <a:cxnLst/>
            <a:rect l="l" t="t" r="r" b="b"/>
            <a:pathLst>
              <a:path w="4572000" h="1270000">
                <a:moveTo>
                  <a:pt x="0" y="1270000"/>
                </a:moveTo>
                <a:lnTo>
                  <a:pt x="4572000" y="1270000"/>
                </a:lnTo>
                <a:lnTo>
                  <a:pt x="4572000" y="0"/>
                </a:lnTo>
                <a:lnTo>
                  <a:pt x="0" y="0"/>
                </a:lnTo>
                <a:lnTo>
                  <a:pt x="0" y="12700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118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4203700" cy="5911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Laat een </a:t>
            </a:r>
            <a:r>
              <a:rPr lang="nl-NL" sz="2400" dirty="0" err="1" smtClean="0"/>
              <a:t>sprite</a:t>
            </a:r>
            <a:r>
              <a:rPr lang="nl-NL" sz="2400" dirty="0" smtClean="0"/>
              <a:t> springen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dirty="0">
                <a:latin typeface="Trebuchet MS"/>
                <a:cs typeface="Trebuchet MS"/>
              </a:rPr>
              <a:t>scratch.mit.edu</a:t>
            </a:r>
          </a:p>
        </p:txBody>
      </p:sp>
      <p:sp>
        <p:nvSpPr>
          <p:cNvPr id="15" name="object 15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53817" y="2096884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sprite</a:t>
            </a:r>
            <a:r>
              <a:rPr sz="900" spc="-55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34360" y="1605165"/>
            <a:ext cx="412394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34360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2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2125" y="1558925"/>
            <a:ext cx="712457" cy="539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12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22400" y="2107082"/>
            <a:ext cx="68579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Blue Sky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5134" y="2100579"/>
            <a:ext cx="990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3976" y="1605165"/>
            <a:ext cx="412394" cy="412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3976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54120" y="1561617"/>
            <a:ext cx="447046" cy="526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613150" y="2089150"/>
            <a:ext cx="727241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Giga Walking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7963" y="3327743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963" y="3327743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49275" y="3702798"/>
            <a:ext cx="45720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Giga Walking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7710" y="3354837"/>
            <a:ext cx="302183" cy="355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003132" y="5711817"/>
            <a:ext cx="18980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Druk op de </a:t>
            </a:r>
            <a:r>
              <a:rPr lang="nl-NL" sz="900" b="1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spatiebalk</a:t>
            </a:r>
            <a:r>
              <a:rPr lang="nl-NL" sz="900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 van je toetsenbord. </a:t>
            </a:r>
            <a:endParaRPr sz="900" dirty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0831" y="58311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0831" y="58004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74902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74902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261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261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4375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375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147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147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06041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06041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5721" y="56207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3597" y="56220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75015" y="56220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49641" y="56220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21374" y="56220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915678" y="3742829"/>
            <a:ext cx="1122922" cy="959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83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hoe hoog je wilt springen</a:t>
            </a:r>
          </a:p>
          <a:p>
            <a:pPr marL="12700" marR="36830">
              <a:lnSpc>
                <a:spcPct val="111100"/>
              </a:lnSpc>
              <a:spcBef>
                <a:spcPts val="100"/>
              </a:spcBef>
            </a:pPr>
            <a:endParaRPr lang="nl-NL" sz="900" spc="-60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 marR="3683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 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min-teken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om terug te gaan naar beneden.</a:t>
            </a:r>
            <a:endParaRPr sz="900" dirty="0">
              <a:latin typeface="Trebuchet MS"/>
              <a:cs typeface="Trebuchet MS"/>
            </a:endParaRPr>
          </a:p>
        </p:txBody>
      </p:sp>
      <p:pic>
        <p:nvPicPr>
          <p:cNvPr id="56" name="Afbeelding 55"/>
          <p:cNvPicPr/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0" b="100000" l="0" r="100000">
                        <a14:foregroundMark x1="43207" y1="45301" x2="52717" y2="39474"/>
                        <a14:foregroundMark x1="23234" y1="56767" x2="33016" y2="63346"/>
                        <a14:foregroundMark x1="23234" y1="62594" x2="31250" y2="65414"/>
                        <a14:foregroundMark x1="42799" y1="78195" x2="52989" y2="81955"/>
                        <a14:foregroundMark x1="42527" y1="39098" x2="49728" y2="37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71" t="5762" r="8331" b="5737"/>
          <a:stretch/>
        </p:blipFill>
        <p:spPr bwMode="auto">
          <a:xfrm>
            <a:off x="1295400" y="3200400"/>
            <a:ext cx="1997075" cy="1456055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4" name="object 54"/>
          <p:cNvSpPr/>
          <p:nvPr/>
        </p:nvSpPr>
        <p:spPr>
          <a:xfrm>
            <a:off x="2459062" y="3847896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>
                <a:moveTo>
                  <a:pt x="41401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84462" y="4432096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>
                <a:moveTo>
                  <a:pt x="38861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Tekstvak 56"/>
          <p:cNvSpPr txBox="1"/>
          <p:nvPr/>
        </p:nvSpPr>
        <p:spPr>
          <a:xfrm>
            <a:off x="0" y="28164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58" name="Tekstvak 57"/>
          <p:cNvSpPr txBox="1"/>
          <p:nvPr/>
        </p:nvSpPr>
        <p:spPr>
          <a:xfrm>
            <a:off x="0" y="51786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59" name="Tekstvak 58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30" dirty="0">
                <a:solidFill>
                  <a:srgbClr val="FFFFFF"/>
                </a:solidFill>
                <a:latin typeface="Trebuchet MS"/>
                <a:cs typeface="Trebuchet MS"/>
              </a:rPr>
              <a:t>Dance</a:t>
            </a:r>
            <a:r>
              <a:rPr sz="11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Party!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5800" y="355600"/>
            <a:ext cx="327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dirty="0" err="1" smtClean="0"/>
              <a:t>Acti</a:t>
            </a:r>
            <a:r>
              <a:rPr lang="nl-NL" sz="2800" dirty="0" err="1" smtClean="0"/>
              <a:t>etoets</a:t>
            </a:r>
            <a:endParaRPr sz="2800" dirty="0"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600" y="1217930"/>
            <a:ext cx="3352800" cy="221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als je op een toets drukt.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5806" y="3725074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50"/>
            <a:ext cx="4572000" cy="2292350"/>
          </a:xfrm>
          <a:custGeom>
            <a:avLst/>
            <a:gdLst/>
            <a:ahLst/>
            <a:cxnLst/>
            <a:rect l="l" t="t" r="r" b="b"/>
            <a:pathLst>
              <a:path w="4572000" h="2292350">
                <a:moveTo>
                  <a:pt x="0" y="2292350"/>
                </a:moveTo>
                <a:lnTo>
                  <a:pt x="4572000" y="2292350"/>
                </a:lnTo>
                <a:lnTo>
                  <a:pt x="4572000" y="0"/>
                </a:lnTo>
                <a:lnTo>
                  <a:pt x="0" y="0"/>
                </a:lnTo>
                <a:lnTo>
                  <a:pt x="0" y="22923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213100"/>
            <a:ext cx="4572000" cy="2146300"/>
          </a:xfrm>
          <a:custGeom>
            <a:avLst/>
            <a:gdLst/>
            <a:ahLst/>
            <a:cxnLst/>
            <a:rect l="l" t="t" r="r" b="b"/>
            <a:pathLst>
              <a:path w="4572000" h="2146300">
                <a:moveTo>
                  <a:pt x="0" y="2146300"/>
                </a:moveTo>
                <a:lnTo>
                  <a:pt x="4572000" y="2146300"/>
                </a:lnTo>
                <a:lnTo>
                  <a:pt x="4572000" y="0"/>
                </a:lnTo>
                <a:lnTo>
                  <a:pt x="0" y="0"/>
                </a:lnTo>
                <a:lnTo>
                  <a:pt x="0" y="21463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200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3746500" cy="566181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Actietoets</a:t>
            </a:r>
            <a:br>
              <a:rPr lang="nl-NL" sz="2400" dirty="0" smtClean="0"/>
            </a:br>
            <a:r>
              <a:rPr sz="900" dirty="0" smtClean="0"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0400" y="4343400"/>
            <a:ext cx="1066800" cy="4411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uiterlijk</a:t>
            </a:r>
            <a:r>
              <a:rPr lang="nl-NL" sz="900" spc="-3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b="1" spc="-30" dirty="0">
                <a:solidFill>
                  <a:srgbClr val="636466"/>
                </a:solidFill>
                <a:latin typeface="Trebuchet MS"/>
                <a:cs typeface="Trebuchet MS"/>
              </a:rPr>
              <a:t/>
            </a:r>
            <a:br>
              <a:rPr lang="nl-NL" sz="900" b="1" spc="-30" dirty="0">
                <a:solidFill>
                  <a:srgbClr val="636466"/>
                </a:solidFill>
                <a:latin typeface="Trebuchet MS"/>
                <a:cs typeface="Trebuchet MS"/>
              </a:rPr>
            </a:br>
            <a:endParaRPr lang="nl-NL" sz="900" b="1" spc="-30" dirty="0" smtClean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47850" y="1386839"/>
            <a:ext cx="0" cy="1738630"/>
          </a:xfrm>
          <a:custGeom>
            <a:avLst/>
            <a:gdLst/>
            <a:ahLst/>
            <a:cxnLst/>
            <a:rect l="l" t="t" r="r" b="b"/>
            <a:pathLst>
              <a:path h="1738630">
                <a:moveTo>
                  <a:pt x="0" y="0"/>
                </a:moveTo>
                <a:lnTo>
                  <a:pt x="0" y="1738515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6816" y="4419600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>
                <a:moveTo>
                  <a:pt x="303263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Groep 62"/>
          <p:cNvGrpSpPr/>
          <p:nvPr/>
        </p:nvGrpSpPr>
        <p:grpSpPr>
          <a:xfrm>
            <a:off x="304800" y="2032000"/>
            <a:ext cx="412750" cy="412750"/>
            <a:chOff x="609600" y="1263650"/>
            <a:chExt cx="412750" cy="412750"/>
          </a:xfrm>
        </p:grpSpPr>
        <p:sp>
          <p:nvSpPr>
            <p:cNvPr id="15" name="object 15"/>
            <p:cNvSpPr/>
            <p:nvPr/>
          </p:nvSpPr>
          <p:spPr>
            <a:xfrm>
              <a:off x="609600" y="1264019"/>
              <a:ext cx="412393" cy="412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00" y="1263650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Groep 65"/>
          <p:cNvGrpSpPr/>
          <p:nvPr/>
        </p:nvGrpSpPr>
        <p:grpSpPr>
          <a:xfrm>
            <a:off x="990600" y="1905000"/>
            <a:ext cx="712482" cy="712470"/>
            <a:chOff x="623023" y="2359025"/>
            <a:chExt cx="712482" cy="712470"/>
          </a:xfrm>
        </p:grpSpPr>
        <p:sp>
          <p:nvSpPr>
            <p:cNvPr id="18" name="object 18"/>
            <p:cNvSpPr/>
            <p:nvPr/>
          </p:nvSpPr>
          <p:spPr>
            <a:xfrm>
              <a:off x="623031" y="2359025"/>
              <a:ext cx="712470" cy="712470"/>
            </a:xfrm>
            <a:custGeom>
              <a:avLst/>
              <a:gdLst/>
              <a:ahLst/>
              <a:cxnLst/>
              <a:rect l="l" t="t" r="r" b="b"/>
              <a:pathLst>
                <a:path w="712469" h="712469">
                  <a:moveTo>
                    <a:pt x="636270" y="0"/>
                  </a:moveTo>
                  <a:lnTo>
                    <a:pt x="76200" y="0"/>
                  </a:lnTo>
                  <a:lnTo>
                    <a:pt x="32146" y="1190"/>
                  </a:lnTo>
                  <a:lnTo>
                    <a:pt x="9525" y="9525"/>
                  </a:lnTo>
                  <a:lnTo>
                    <a:pt x="1190" y="32146"/>
                  </a:lnTo>
                  <a:lnTo>
                    <a:pt x="0" y="76200"/>
                  </a:lnTo>
                  <a:lnTo>
                    <a:pt x="0" y="636270"/>
                  </a:lnTo>
                  <a:lnTo>
                    <a:pt x="1190" y="680323"/>
                  </a:lnTo>
                  <a:lnTo>
                    <a:pt x="9525" y="702945"/>
                  </a:lnTo>
                  <a:lnTo>
                    <a:pt x="32146" y="711279"/>
                  </a:lnTo>
                  <a:lnTo>
                    <a:pt x="76200" y="712470"/>
                  </a:lnTo>
                  <a:lnTo>
                    <a:pt x="636270" y="712470"/>
                  </a:lnTo>
                  <a:lnTo>
                    <a:pt x="680323" y="711279"/>
                  </a:lnTo>
                  <a:lnTo>
                    <a:pt x="702945" y="702945"/>
                  </a:lnTo>
                  <a:lnTo>
                    <a:pt x="711279" y="680323"/>
                  </a:lnTo>
                  <a:lnTo>
                    <a:pt x="712470" y="636270"/>
                  </a:lnTo>
                  <a:lnTo>
                    <a:pt x="712470" y="76200"/>
                  </a:lnTo>
                  <a:lnTo>
                    <a:pt x="711279" y="32146"/>
                  </a:lnTo>
                  <a:lnTo>
                    <a:pt x="702945" y="9525"/>
                  </a:lnTo>
                  <a:lnTo>
                    <a:pt x="680323" y="119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3023" y="2359025"/>
              <a:ext cx="712482" cy="5792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031" y="2359025"/>
              <a:ext cx="712470" cy="712470"/>
            </a:xfrm>
            <a:custGeom>
              <a:avLst/>
              <a:gdLst/>
              <a:ahLst/>
              <a:cxnLst/>
              <a:rect l="l" t="t" r="r" b="b"/>
              <a:pathLst>
                <a:path w="712469" h="712469">
                  <a:moveTo>
                    <a:pt x="76200" y="0"/>
                  </a:moveTo>
                  <a:lnTo>
                    <a:pt x="32146" y="1190"/>
                  </a:lnTo>
                  <a:lnTo>
                    <a:pt x="9525" y="9525"/>
                  </a:lnTo>
                  <a:lnTo>
                    <a:pt x="1190" y="32146"/>
                  </a:lnTo>
                  <a:lnTo>
                    <a:pt x="0" y="76200"/>
                  </a:lnTo>
                  <a:lnTo>
                    <a:pt x="0" y="636270"/>
                  </a:lnTo>
                  <a:lnTo>
                    <a:pt x="1190" y="680323"/>
                  </a:lnTo>
                  <a:lnTo>
                    <a:pt x="9525" y="702945"/>
                  </a:lnTo>
                  <a:lnTo>
                    <a:pt x="32146" y="711279"/>
                  </a:lnTo>
                  <a:lnTo>
                    <a:pt x="76200" y="712470"/>
                  </a:lnTo>
                  <a:lnTo>
                    <a:pt x="636270" y="712470"/>
                  </a:lnTo>
                  <a:lnTo>
                    <a:pt x="680323" y="711279"/>
                  </a:lnTo>
                  <a:lnTo>
                    <a:pt x="702945" y="702945"/>
                  </a:lnTo>
                  <a:lnTo>
                    <a:pt x="711279" y="680323"/>
                  </a:lnTo>
                  <a:lnTo>
                    <a:pt x="712470" y="636270"/>
                  </a:lnTo>
                  <a:lnTo>
                    <a:pt x="712470" y="76200"/>
                  </a:lnTo>
                  <a:lnTo>
                    <a:pt x="711279" y="32146"/>
                  </a:lnTo>
                  <a:lnTo>
                    <a:pt x="702945" y="9525"/>
                  </a:lnTo>
                  <a:lnTo>
                    <a:pt x="680323" y="1190"/>
                  </a:lnTo>
                  <a:lnTo>
                    <a:pt x="636270" y="0"/>
                  </a:lnTo>
                  <a:lnTo>
                    <a:pt x="76200" y="0"/>
                  </a:lnTo>
                  <a:close/>
                </a:path>
              </a:pathLst>
            </a:custGeom>
            <a:ln w="19050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31825" y="2907182"/>
              <a:ext cx="685801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NL" sz="800" spc="-20" dirty="0" smtClean="0">
                  <a:solidFill>
                    <a:srgbClr val="636466"/>
                  </a:solidFill>
                  <a:latin typeface="Trebuchet MS"/>
                  <a:cs typeface="Trebuchet MS"/>
                </a:rPr>
                <a:t>        </a:t>
              </a:r>
              <a:r>
                <a:rPr sz="800" dirty="0" smtClean="0">
                  <a:solidFill>
                    <a:srgbClr val="636466"/>
                  </a:solidFill>
                  <a:latin typeface="Trebuchet MS"/>
                  <a:cs typeface="Trebuchet MS"/>
                </a:rPr>
                <a:t>Max</a:t>
              </a:r>
              <a:endParaRPr sz="900" dirty="0">
                <a:latin typeface="Trebuchet MS"/>
                <a:cs typeface="Trebuchet MS"/>
              </a:endParaRPr>
            </a:p>
          </p:txBody>
        </p:sp>
      </p:grpSp>
      <p:sp>
        <p:nvSpPr>
          <p:cNvPr id="22" name="object 22"/>
          <p:cNvSpPr/>
          <p:nvPr/>
        </p:nvSpPr>
        <p:spPr>
          <a:xfrm>
            <a:off x="0" y="5359400"/>
            <a:ext cx="4572000" cy="1041400"/>
          </a:xfrm>
          <a:custGeom>
            <a:avLst/>
            <a:gdLst/>
            <a:ahLst/>
            <a:cxnLst/>
            <a:rect l="l" t="t" r="r" b="b"/>
            <a:pathLst>
              <a:path w="4572000" h="1041400">
                <a:moveTo>
                  <a:pt x="0" y="1041400"/>
                </a:moveTo>
                <a:lnTo>
                  <a:pt x="4572000" y="1041400"/>
                </a:lnTo>
                <a:lnTo>
                  <a:pt x="4572000" y="0"/>
                </a:lnTo>
                <a:lnTo>
                  <a:pt x="0" y="0"/>
                </a:lnTo>
                <a:lnTo>
                  <a:pt x="0" y="10414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5346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50538" y="1740535"/>
            <a:ext cx="1292861" cy="135601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5244">
              <a:lnSpc>
                <a:spcPct val="115700"/>
              </a:lnSpc>
              <a:spcBef>
                <a:spcPts val="15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Uiterlijken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tab om de andere uiterlijken van je sprite te zien.</a:t>
            </a:r>
          </a:p>
          <a:p>
            <a:pPr marL="12700" marR="55244">
              <a:lnSpc>
                <a:spcPct val="115700"/>
              </a:lnSpc>
              <a:spcBef>
                <a:spcPts val="150"/>
              </a:spcBef>
            </a:pPr>
            <a:endParaRPr lang="nl-NL" sz="900" spc="-35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 marR="55244">
              <a:lnSpc>
                <a:spcPct val="115700"/>
              </a:lnSpc>
              <a:spcBef>
                <a:spcPts val="15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(Sommige sprites hebben maar één uiterlijk)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83546" y="1474825"/>
            <a:ext cx="661758" cy="205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3546" y="147482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4" h="205739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6816" y="5029200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>
                <a:moveTo>
                  <a:pt x="303263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058" y="419134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058" y="4192803"/>
            <a:ext cx="485875" cy="3683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058" y="419134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03757" y="4546003"/>
            <a:ext cx="1536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636466"/>
                </a:solidFill>
                <a:latin typeface="Trebuchet MS"/>
                <a:cs typeface="Trebuchet MS"/>
              </a:rPr>
              <a:t>Max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05191" y="3635921"/>
            <a:ext cx="560158" cy="205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5191" y="363592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981200" y="5882377"/>
            <a:ext cx="23622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lang="nl-NL" sz="900" b="0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Druk op de </a:t>
            </a:r>
            <a:r>
              <a:rPr lang="nl-NL" sz="900" b="1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spatiebalk</a:t>
            </a:r>
            <a:r>
              <a:rPr lang="nl-NL" sz="900" b="0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 van je toetsenbord</a:t>
            </a:r>
            <a:r>
              <a:rPr lang="nl-NL" sz="9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. 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8131" y="59581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8131" y="59274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62202" y="5696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62202" y="5678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916" y="5696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99916" y="5678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31056" y="5696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31056" y="5678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8776" y="5696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8776" y="5678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93341" y="5696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93341" y="5678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3021" y="57477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0897" y="57490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62315" y="57490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36941" y="57490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8674" y="57490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Afbeelding 53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25" t="19285" r="7652" b="14320"/>
          <a:stretch/>
        </p:blipFill>
        <p:spPr bwMode="auto">
          <a:xfrm>
            <a:off x="3336290" y="1532255"/>
            <a:ext cx="610235" cy="1441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5" name="Afbeelding 54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71600"/>
            <a:ext cx="948055" cy="175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Afbeelding 55"/>
          <p:cNvPicPr/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5594" b="89685" l="2162" r="93919">
                        <a14:foregroundMark x1="24459" y1="58916" x2="35270" y2="61364"/>
                        <a14:foregroundMark x1="24595" y1="62063" x2="31081" y2="63811"/>
                        <a14:foregroundMark x1="26757" y1="55944" x2="34865" y2="58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19" t="8396" r="6620" b="10256"/>
          <a:stretch/>
        </p:blipFill>
        <p:spPr bwMode="auto">
          <a:xfrm>
            <a:off x="1219200" y="3886200"/>
            <a:ext cx="1816735" cy="1300480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7" name="object 24"/>
          <p:cNvSpPr/>
          <p:nvPr/>
        </p:nvSpPr>
        <p:spPr>
          <a:xfrm>
            <a:off x="1981200" y="1371600"/>
            <a:ext cx="990599" cy="1752600"/>
          </a:xfrm>
          <a:custGeom>
            <a:avLst/>
            <a:gdLst/>
            <a:ahLst/>
            <a:cxnLst/>
            <a:rect l="l" t="t" r="r" b="b"/>
            <a:pathLst>
              <a:path w="889000" h="141668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4"/>
          <p:cNvSpPr txBox="1"/>
          <p:nvPr/>
        </p:nvSpPr>
        <p:spPr>
          <a:xfrm>
            <a:off x="381000" y="1295400"/>
            <a:ext cx="1197610" cy="49634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5244" algn="ctr">
              <a:lnSpc>
                <a:spcPct val="115700"/>
              </a:lnSpc>
              <a:spcBef>
                <a:spcPts val="15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een sprite met meerdere uiterlijken zoals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Max.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9" name="object 12"/>
          <p:cNvSpPr txBox="1"/>
          <p:nvPr/>
        </p:nvSpPr>
        <p:spPr>
          <a:xfrm>
            <a:off x="3200400" y="4876800"/>
            <a:ext cx="9461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ander uiterlijk.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60" name="Tekstvak 59"/>
          <p:cNvSpPr txBox="1"/>
          <p:nvPr/>
        </p:nvSpPr>
        <p:spPr>
          <a:xfrm>
            <a:off x="0" y="31974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0" y="53340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62" name="Tekstvak 61"/>
          <p:cNvSpPr txBox="1"/>
          <p:nvPr/>
        </p:nvSpPr>
        <p:spPr>
          <a:xfrm>
            <a:off x="1" y="9114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64" name="object 21"/>
          <p:cNvSpPr txBox="1"/>
          <p:nvPr/>
        </p:nvSpPr>
        <p:spPr>
          <a:xfrm>
            <a:off x="2057400" y="3657600"/>
            <a:ext cx="119062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Code tab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 </a:t>
            </a:r>
            <a:endParaRPr sz="9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140" dirty="0">
                <a:solidFill>
                  <a:srgbClr val="FFFFFF"/>
                </a:solidFill>
                <a:latin typeface="Trebuchet MS"/>
                <a:cs typeface="Trebuchet MS"/>
              </a:rPr>
              <a:t>DancDancee  </a:t>
            </a:r>
            <a:r>
              <a:rPr sz="1100" b="1" spc="-260" dirty="0">
                <a:solidFill>
                  <a:srgbClr val="FFFFFF"/>
                </a:solidFill>
                <a:latin typeface="Trebuchet MS"/>
                <a:cs typeface="Trebuchet MS"/>
              </a:rPr>
              <a:t>PParty!arty!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 smtClean="0"/>
              <a:t>Glijd van punt naar punt</a:t>
            </a:r>
            <a:endParaRPr sz="2800" dirty="0"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600" y="1219200"/>
            <a:ext cx="33528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5080" indent="-313690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Laat een 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sprite </a:t>
            </a: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glijden van punt naar punt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97507" y="1788185"/>
            <a:ext cx="1576971" cy="11873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97507" y="1788198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7507" y="3079673"/>
            <a:ext cx="1576971" cy="11873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97507" y="3079673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70023" y="3147631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97495" y="4365891"/>
            <a:ext cx="1576984" cy="11873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97507" y="4365891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70023" y="4433849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Words>720</Words>
  <Application>Microsoft Office PowerPoint</Application>
  <PresentationFormat>Aangepast</PresentationFormat>
  <Paragraphs>183</Paragraphs>
  <Slides>18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19" baseType="lpstr">
      <vt:lpstr>Office Theme</vt:lpstr>
      <vt:lpstr>Animeer een sprite Kaarten</vt:lpstr>
      <vt:lpstr>Animeer een sprite Kaarten</vt:lpstr>
      <vt:lpstr>Beweeg met pijltjestoetsen</vt:lpstr>
      <vt:lpstr>Beweeg met pijltjestoetsen scratch.mit.edu</vt:lpstr>
      <vt:lpstr>Laat een sprite springen</vt:lpstr>
      <vt:lpstr>Laat een sprite springen scratch.mit.edu</vt:lpstr>
      <vt:lpstr>Actietoets</vt:lpstr>
      <vt:lpstr>Actietoets scratch.mit.edu</vt:lpstr>
      <vt:lpstr>Glijd van punt naar punt</vt:lpstr>
      <vt:lpstr>Glijd van punt naar punt scratch.mit.edu</vt:lpstr>
      <vt:lpstr>Loopanimatie</vt:lpstr>
      <vt:lpstr>Loopanimatie scratch.mit.edu</vt:lpstr>
      <vt:lpstr>Vlieg rond</vt:lpstr>
      <vt:lpstr>Vlieg rond scratch.mit.edu</vt:lpstr>
      <vt:lpstr>Praatanimatie</vt:lpstr>
      <vt:lpstr>Praatanimatie scratch.mit.edu</vt:lpstr>
      <vt:lpstr>Teken een animatie</vt:lpstr>
      <vt:lpstr>Teken een animatie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Animeer een sprite kaarten</dc:title>
  <dc:creator>Hans</dc:creator>
  <cp:lastModifiedBy>Hans de Jong</cp:lastModifiedBy>
  <cp:revision>34</cp:revision>
  <dcterms:created xsi:type="dcterms:W3CDTF">2018-12-08T19:01:29Z</dcterms:created>
  <dcterms:modified xsi:type="dcterms:W3CDTF">2019-01-20T12:02:36Z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2018-11-29T00:00:00Z</vt:filetime>
  </property>
  <property fmtid="{D5CDD505-2E9C-101B-9397-08002B2CF9AE}" pid="3" name="Creator">
    <vt:lpwstr>Adobe InDesign CC 13.1 (Macintosh)</vt:lpwstr>
  </property>
  <property fmtid="{D5CDD505-2E9C-101B-9397-08002B2CF9AE}" pid="4" name="LastSaved">
    <vt:filetime>2018-12-08T00:00:00Z</vt:filetime>
  </property>
</Properties>
</file>